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2.xml" ContentType="application/vnd.openxmlformats-officedocument.theme+xml"/>
  <Override PartName="/ppt/tags/tag14.xml" ContentType="application/vnd.openxmlformats-officedocument.presentationml.tags+xml"/>
  <Override PartName="/ppt/notesSlides/notesSlide1.xml" ContentType="application/vnd.openxmlformats-officedocument.presentationml.notesSlide+xml"/>
  <Override PartName="/ppt/tags/tag1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6.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5"/>
  </p:notesMasterIdLst>
  <p:sldIdLst>
    <p:sldId id="256" r:id="rId5"/>
    <p:sldId id="3092" r:id="rId6"/>
    <p:sldId id="3093" r:id="rId7"/>
    <p:sldId id="3094" r:id="rId8"/>
    <p:sldId id="3095" r:id="rId9"/>
    <p:sldId id="3096" r:id="rId10"/>
    <p:sldId id="3097" r:id="rId11"/>
    <p:sldId id="3098" r:id="rId12"/>
    <p:sldId id="3099" r:id="rId13"/>
    <p:sldId id="3079" r:id="rId14"/>
  </p:sldIdLst>
  <p:sldSz cx="12192000" cy="6858000"/>
  <p:notesSz cx="6858000" cy="9144000"/>
  <p:custDataLst>
    <p:tags r:id="rId16"/>
  </p:custData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da Andersson" initials="LA" lastIdx="28" clrIdx="0"/>
  <p:cmAuthor id="2" name="Florina Piroi" initials="FP" lastIdx="16" clrIdx="1">
    <p:extLst>
      <p:ext uri="{19B8F6BF-5375-455C-9EA6-DF929625EA0E}">
        <p15:presenceInfo xmlns:p15="http://schemas.microsoft.com/office/powerpoint/2012/main" userId="S::florina.piroi@artificialresearcher.com::989f96e9-bae7-4540-b00f-46ea3b7343ec" providerId="AD"/>
      </p:ext>
    </p:extLst>
  </p:cmAuthor>
  <p:cmAuthor id="3" name="Nina Andersson" initials="NA" lastIdx="7" clrIdx="2">
    <p:extLst>
      <p:ext uri="{19B8F6BF-5375-455C-9EA6-DF929625EA0E}">
        <p15:presenceInfo xmlns:p15="http://schemas.microsoft.com/office/powerpoint/2012/main" userId="S::nina.andersson@artificialresearcher.com::216e68c3-af91-4d32-823d-0e8a38262e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llanmörkt format 3 - Dekorfärg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C083E6E3-FA7D-4D7B-A595-EF9225AFEA82}" styleName="Ljust format 1 - Dekorfärg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just format 1 - Dekorfärg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645" autoAdjust="0"/>
  </p:normalViewPr>
  <p:slideViewPr>
    <p:cSldViewPr snapToGrid="0">
      <p:cViewPr varScale="1">
        <p:scale>
          <a:sx n="79" d="100"/>
          <a:sy n="79" d="100"/>
        </p:scale>
        <p:origin x="1179"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gs" Target="tags/tag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endParaRPr lang="en-US"/>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vl1pPr>
          </a:lstStyle>
          <a:p>
            <a:fld id="{A0BA80DD-004B-48DB-B7DE-A9790A7EB425}" type="datetimeFigureOut">
              <a:rPr lang="en-US" smtClean="0"/>
              <a:pPr/>
              <a:t>7/27/2023</a:t>
            </a:fld>
            <a:endParaRPr lang="en-US"/>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err="1"/>
              <a:t>Klicka</a:t>
            </a:r>
            <a:r>
              <a:rPr lang="en-US"/>
              <a:t> </a:t>
            </a:r>
            <a:r>
              <a:rPr lang="en-US" err="1"/>
              <a:t>här</a:t>
            </a:r>
            <a:r>
              <a:rPr lang="en-US"/>
              <a:t> </a:t>
            </a:r>
            <a:r>
              <a:rPr lang="en-US" err="1"/>
              <a:t>för</a:t>
            </a:r>
            <a:r>
              <a:rPr lang="en-US"/>
              <a:t> </a:t>
            </a:r>
            <a:r>
              <a:rPr lang="en-US" err="1"/>
              <a:t>att</a:t>
            </a:r>
            <a:r>
              <a:rPr lang="en-US"/>
              <a:t> </a:t>
            </a:r>
            <a:r>
              <a:rPr lang="en-US" err="1"/>
              <a:t>ändra</a:t>
            </a:r>
            <a:r>
              <a:rPr lang="en-US"/>
              <a:t> format på </a:t>
            </a:r>
            <a:r>
              <a:rPr lang="en-US" err="1"/>
              <a:t>bakgrundstexten</a:t>
            </a:r>
            <a:endParaRPr lang="en-US"/>
          </a:p>
          <a:p>
            <a:pPr lvl="1"/>
            <a:r>
              <a:rPr lang="en-US" err="1"/>
              <a:t>Nivå</a:t>
            </a:r>
            <a:r>
              <a:rPr lang="en-US"/>
              <a:t> </a:t>
            </a:r>
            <a:r>
              <a:rPr lang="en-US" err="1"/>
              <a:t>två</a:t>
            </a:r>
            <a:endParaRPr lang="en-US"/>
          </a:p>
          <a:p>
            <a:pPr lvl="2"/>
            <a:r>
              <a:rPr lang="en-US" err="1"/>
              <a:t>Nivå</a:t>
            </a:r>
            <a:r>
              <a:rPr lang="en-US"/>
              <a:t> </a:t>
            </a:r>
            <a:r>
              <a:rPr lang="en-US" err="1"/>
              <a:t>tre</a:t>
            </a:r>
            <a:endParaRPr lang="en-US"/>
          </a:p>
          <a:p>
            <a:pPr lvl="3"/>
            <a:r>
              <a:rPr lang="en-US" err="1"/>
              <a:t>Nivå</a:t>
            </a:r>
            <a:r>
              <a:rPr lang="en-US"/>
              <a:t> </a:t>
            </a:r>
            <a:r>
              <a:rPr lang="en-US" err="1"/>
              <a:t>fyra</a:t>
            </a:r>
            <a:endParaRPr lang="en-US"/>
          </a:p>
          <a:p>
            <a:pPr lvl="4"/>
            <a:r>
              <a:rPr lang="en-US" err="1"/>
              <a:t>Nivå</a:t>
            </a:r>
            <a:r>
              <a:rPr lang="en-US"/>
              <a:t>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endParaRPr lang="en-US"/>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vl1pPr>
          </a:lstStyle>
          <a:p>
            <a:fld id="{1D40AD35-D63C-4284-85D5-B4BF971A2B6B}" type="slidenum">
              <a:rPr lang="en-US" smtClean="0"/>
              <a:pPr/>
              <a:t>‹#›</a:t>
            </a:fld>
            <a:endParaRPr lang="en-US"/>
          </a:p>
        </p:txBody>
      </p:sp>
    </p:spTree>
    <p:extLst>
      <p:ext uri="{BB962C8B-B14F-4D97-AF65-F5344CB8AC3E}">
        <p14:creationId xmlns:p14="http://schemas.microsoft.com/office/powerpoint/2010/main" val="1655509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en-US" dirty="0"/>
          </a:p>
        </p:txBody>
      </p:sp>
      <p:sp>
        <p:nvSpPr>
          <p:cNvPr id="4" name="Foliennummernplatzhalter 3"/>
          <p:cNvSpPr>
            <a:spLocks noGrp="1"/>
          </p:cNvSpPr>
          <p:nvPr>
            <p:ph type="sldNum" sz="quarter" idx="10"/>
          </p:nvPr>
        </p:nvSpPr>
        <p:spPr/>
        <p:txBody>
          <a:bodyPr/>
          <a:lstStyle/>
          <a:p>
            <a:fld id="{1D40AD35-D63C-4284-85D5-B4BF971A2B6B}" type="slidenum">
              <a:rPr lang="en-US" smtClean="0"/>
              <a:pPr/>
              <a:t>1</a:t>
            </a:fld>
            <a:endParaRPr lang="en-US"/>
          </a:p>
        </p:txBody>
      </p:sp>
    </p:spTree>
    <p:extLst>
      <p:ext uri="{BB962C8B-B14F-4D97-AF65-F5344CB8AC3E}">
        <p14:creationId xmlns:p14="http://schemas.microsoft.com/office/powerpoint/2010/main" val="1297996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en-US" dirty="0"/>
          </a:p>
        </p:txBody>
      </p:sp>
      <p:sp>
        <p:nvSpPr>
          <p:cNvPr id="4" name="Foliennummernplatzhalter 3"/>
          <p:cNvSpPr>
            <a:spLocks noGrp="1"/>
          </p:cNvSpPr>
          <p:nvPr>
            <p:ph type="sldNum" sz="quarter" idx="10"/>
          </p:nvPr>
        </p:nvSpPr>
        <p:spPr/>
        <p:txBody>
          <a:bodyPr/>
          <a:lstStyle/>
          <a:p>
            <a:fld id="{1D40AD35-D63C-4284-85D5-B4BF971A2B6B}" type="slidenum">
              <a:rPr lang="en-US" smtClean="0"/>
              <a:pPr/>
              <a:t>2</a:t>
            </a:fld>
            <a:endParaRPr lang="en-US"/>
          </a:p>
        </p:txBody>
      </p:sp>
    </p:spTree>
    <p:extLst>
      <p:ext uri="{BB962C8B-B14F-4D97-AF65-F5344CB8AC3E}">
        <p14:creationId xmlns:p14="http://schemas.microsoft.com/office/powerpoint/2010/main" val="1149393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T" dirty="0"/>
          </a:p>
        </p:txBody>
      </p:sp>
      <p:sp>
        <p:nvSpPr>
          <p:cNvPr id="4" name="Slide Number Placeholder 3"/>
          <p:cNvSpPr>
            <a:spLocks noGrp="1"/>
          </p:cNvSpPr>
          <p:nvPr>
            <p:ph type="sldNum" sz="quarter" idx="5"/>
          </p:nvPr>
        </p:nvSpPr>
        <p:spPr/>
        <p:txBody>
          <a:bodyPr/>
          <a:lstStyle/>
          <a:p>
            <a:fld id="{1D40AD35-D63C-4284-85D5-B4BF971A2B6B}" type="slidenum">
              <a:rPr lang="en-US" smtClean="0"/>
              <a:pPr/>
              <a:t>5</a:t>
            </a:fld>
            <a:endParaRPr lang="en-US"/>
          </a:p>
        </p:txBody>
      </p:sp>
    </p:spTree>
    <p:extLst>
      <p:ext uri="{BB962C8B-B14F-4D97-AF65-F5344CB8AC3E}">
        <p14:creationId xmlns:p14="http://schemas.microsoft.com/office/powerpoint/2010/main" val="878802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dirty="0"/>
          </a:p>
        </p:txBody>
      </p:sp>
      <p:sp>
        <p:nvSpPr>
          <p:cNvPr id="4" name="Platshållare för bildnummer 3"/>
          <p:cNvSpPr>
            <a:spLocks noGrp="1"/>
          </p:cNvSpPr>
          <p:nvPr>
            <p:ph type="sldNum" sz="quarter" idx="5"/>
          </p:nvPr>
        </p:nvSpPr>
        <p:spPr/>
        <p:txBody>
          <a:bodyPr/>
          <a:lstStyle/>
          <a:p>
            <a:fld id="{1D40AD35-D63C-4284-85D5-B4BF971A2B6B}" type="slidenum">
              <a:rPr lang="en-US" smtClean="0"/>
              <a:pPr/>
              <a:t>6</a:t>
            </a:fld>
            <a:endParaRPr lang="en-US"/>
          </a:p>
        </p:txBody>
      </p:sp>
    </p:spTree>
    <p:extLst>
      <p:ext uri="{BB962C8B-B14F-4D97-AF65-F5344CB8AC3E}">
        <p14:creationId xmlns:p14="http://schemas.microsoft.com/office/powerpoint/2010/main" val="805682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dirty="0"/>
          </a:p>
        </p:txBody>
      </p:sp>
      <p:sp>
        <p:nvSpPr>
          <p:cNvPr id="4" name="Platshållare för bildnummer 3"/>
          <p:cNvSpPr>
            <a:spLocks noGrp="1"/>
          </p:cNvSpPr>
          <p:nvPr>
            <p:ph type="sldNum" sz="quarter" idx="5"/>
          </p:nvPr>
        </p:nvSpPr>
        <p:spPr/>
        <p:txBody>
          <a:bodyPr/>
          <a:lstStyle/>
          <a:p>
            <a:fld id="{1D40AD35-D63C-4284-85D5-B4BF971A2B6B}" type="slidenum">
              <a:rPr lang="en-US" smtClean="0"/>
              <a:pPr/>
              <a:t>9</a:t>
            </a:fld>
            <a:endParaRPr lang="en-US"/>
          </a:p>
        </p:txBody>
      </p:sp>
    </p:spTree>
    <p:extLst>
      <p:ext uri="{BB962C8B-B14F-4D97-AF65-F5344CB8AC3E}">
        <p14:creationId xmlns:p14="http://schemas.microsoft.com/office/powerpoint/2010/main" val="3775042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en-US" dirty="0"/>
          </a:p>
        </p:txBody>
      </p:sp>
      <p:sp>
        <p:nvSpPr>
          <p:cNvPr id="4" name="Foliennummernplatzhalter 3"/>
          <p:cNvSpPr>
            <a:spLocks noGrp="1"/>
          </p:cNvSpPr>
          <p:nvPr>
            <p:ph type="sldNum" sz="quarter" idx="10"/>
          </p:nvPr>
        </p:nvSpPr>
        <p:spPr/>
        <p:txBody>
          <a:bodyPr/>
          <a:lstStyle/>
          <a:p>
            <a:fld id="{1D40AD35-D63C-4284-85D5-B4BF971A2B6B}" type="slidenum">
              <a:rPr lang="en-US" smtClean="0"/>
              <a:pPr/>
              <a:t>10</a:t>
            </a:fld>
            <a:endParaRPr lang="en-US"/>
          </a:p>
        </p:txBody>
      </p:sp>
    </p:spTree>
    <p:extLst>
      <p:ext uri="{BB962C8B-B14F-4D97-AF65-F5344CB8AC3E}">
        <p14:creationId xmlns:p14="http://schemas.microsoft.com/office/powerpoint/2010/main" val="11493938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vmlDrawing" Target="../drawings/vmlDrawing11.v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vmlDrawing" Target="../drawings/vmlDrawing12.v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8.v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vmlDrawing" Target="../drawings/vmlDrawing9.v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vmlDrawing" Target="../drawings/vmlDrawing10.vml"/><Relationship Id="rId5" Type="http://schemas.openxmlformats.org/officeDocument/2006/relationships/image" Target="../media/image1.emf"/><Relationship Id="rId4" Type="http://schemas.openxmlformats.org/officeDocument/2006/relationships/oleObject" Target="../embeddings/oleObject10.bin"/></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85617A3F-B720-4B1D-9229-FE1559241FF6}"/>
              </a:ext>
            </a:extLst>
          </p:cNvPr>
          <p:cNvGraphicFramePr>
            <a:graphicFrameLocks noChangeAspect="1"/>
          </p:cNvGraphicFramePr>
          <p:nvPr userDrawn="1">
            <p:custDataLst>
              <p:tags r:id="rId2"/>
            </p:custDataLst>
            <p:extLst>
              <p:ext uri="{D42A27DB-BD31-4B8C-83A1-F6EECF244321}">
                <p14:modId xmlns:p14="http://schemas.microsoft.com/office/powerpoint/2010/main" val="38503917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2" name="think-cell Slide" r:id="rId4" imgW="493" imgH="496" progId="TCLayout.ActiveDocument.1">
                  <p:embed/>
                </p:oleObj>
              </mc:Choice>
              <mc:Fallback>
                <p:oleObj name="think-cell Slide" r:id="rId4" imgW="493" imgH="496" progId="TCLayout.ActiveDocument.1">
                  <p:embed/>
                  <p:pic>
                    <p:nvPicPr>
                      <p:cNvPr id="8" name="Objekt 7" hidden="1">
                        <a:extLst>
                          <a:ext uri="{FF2B5EF4-FFF2-40B4-BE49-F238E27FC236}">
                            <a16:creationId xmlns:a16="http://schemas.microsoft.com/office/drawing/2014/main" id="{85617A3F-B720-4B1D-9229-FE1559241FF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ubrik 1"/>
          <p:cNvSpPr>
            <a:spLocks noGrp="1"/>
          </p:cNvSpPr>
          <p:nvPr>
            <p:ph type="ctrTitle" hasCustomPrompt="1"/>
          </p:nvPr>
        </p:nvSpPr>
        <p:spPr>
          <a:xfrm>
            <a:off x="1524000" y="1122363"/>
            <a:ext cx="9144000" cy="2387600"/>
          </a:xfrm>
        </p:spPr>
        <p:txBody>
          <a:bodyPr vert="horz" anchor="b"/>
          <a:lstStyle>
            <a:lvl1pPr algn="ctr" rtl="0">
              <a:defRPr sz="6000"/>
            </a:lvl1pPr>
          </a:lstStyle>
          <a:p>
            <a:r>
              <a:rPr lang="en-US" err="1"/>
              <a:t>Klicka</a:t>
            </a:r>
            <a:r>
              <a:rPr lang="en-US"/>
              <a:t> </a:t>
            </a:r>
            <a:r>
              <a:rPr lang="en-US" err="1"/>
              <a:t>här</a:t>
            </a:r>
            <a:r>
              <a:rPr lang="en-US"/>
              <a:t> </a:t>
            </a:r>
            <a:r>
              <a:rPr lang="en-US" err="1"/>
              <a:t>för</a:t>
            </a:r>
            <a:r>
              <a:rPr lang="en-US"/>
              <a:t> </a:t>
            </a:r>
            <a:r>
              <a:rPr lang="en-US" err="1"/>
              <a:t>att</a:t>
            </a:r>
            <a:r>
              <a:rPr lang="en-US"/>
              <a:t> </a:t>
            </a:r>
            <a:r>
              <a:rPr lang="en-US" err="1"/>
              <a:t>ändra</a:t>
            </a:r>
            <a:r>
              <a:rPr lang="en-US"/>
              <a:t> format</a:t>
            </a:r>
          </a:p>
        </p:txBody>
      </p:sp>
      <p:sp>
        <p:nvSpPr>
          <p:cNvPr id="3" name="Underrubrik 2"/>
          <p:cNvSpPr>
            <a:spLocks noGrp="1"/>
          </p:cNvSpPr>
          <p:nvPr>
            <p:ph type="subTitle" idx="1" hasCustomPrompt="1"/>
          </p:nvPr>
        </p:nvSpPr>
        <p:spPr>
          <a:xfrm>
            <a:off x="1524000" y="3602038"/>
            <a:ext cx="9144000" cy="1655762"/>
          </a:xfrm>
        </p:spPr>
        <p:txBody>
          <a:bodyPr/>
          <a:lstStyle>
            <a:lvl1pPr marL="0" indent="0" algn="ctr" rtl="0">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err="1"/>
              <a:t>Klicka</a:t>
            </a:r>
            <a:r>
              <a:rPr lang="en-US"/>
              <a:t> om du </a:t>
            </a:r>
            <a:r>
              <a:rPr lang="en-US" err="1"/>
              <a:t>vill</a:t>
            </a:r>
            <a:r>
              <a:rPr lang="en-US"/>
              <a:t> </a:t>
            </a:r>
            <a:r>
              <a:rPr lang="en-US" err="1"/>
              <a:t>redigera</a:t>
            </a:r>
            <a:r>
              <a:rPr lang="en-US"/>
              <a:t> mall </a:t>
            </a:r>
            <a:r>
              <a:rPr lang="en-US" err="1"/>
              <a:t>för</a:t>
            </a:r>
            <a:r>
              <a:rPr lang="en-US"/>
              <a:t> </a:t>
            </a:r>
            <a:r>
              <a:rPr lang="en-US" err="1"/>
              <a:t>underrubrikformat</a:t>
            </a:r>
            <a:endParaRPr lang="en-US"/>
          </a:p>
        </p:txBody>
      </p:sp>
      <p:sp>
        <p:nvSpPr>
          <p:cNvPr id="4" name="Platshållare för datum 3"/>
          <p:cNvSpPr>
            <a:spLocks noGrp="1"/>
          </p:cNvSpPr>
          <p:nvPr>
            <p:ph type="dt" sz="half" idx="10"/>
          </p:nvPr>
        </p:nvSpPr>
        <p:spPr/>
        <p:txBody>
          <a:bodyPr/>
          <a:lstStyle>
            <a:lvl1pPr rtl="0">
              <a:defRPr/>
            </a:lvl1pPr>
          </a:lstStyle>
          <a:p>
            <a:fld id="{1623CD06-58C0-4041-8D6D-4FFA38B85DE4}" type="datetime1">
              <a:rPr lang="en-US" smtClean="0"/>
              <a:t>7/27/2023</a:t>
            </a:fld>
            <a:endParaRPr lang="en-US"/>
          </a:p>
        </p:txBody>
      </p:sp>
      <p:sp>
        <p:nvSpPr>
          <p:cNvPr id="5" name="Platshållare för sidfot 4"/>
          <p:cNvSpPr>
            <a:spLocks noGrp="1"/>
          </p:cNvSpPr>
          <p:nvPr>
            <p:ph type="ftr" sz="quarter" idx="11"/>
          </p:nvPr>
        </p:nvSpPr>
        <p:spPr/>
        <p:txBody>
          <a:bodyPr/>
          <a:lstStyle>
            <a:lvl1pPr rtl="0">
              <a:defRPr/>
            </a:lvl1pPr>
          </a:lstStyle>
          <a:p>
            <a:endParaRPr lang="en-US"/>
          </a:p>
        </p:txBody>
      </p:sp>
      <p:sp>
        <p:nvSpPr>
          <p:cNvPr id="6" name="Platshållare för bildnummer 5"/>
          <p:cNvSpPr>
            <a:spLocks noGrp="1"/>
          </p:cNvSpPr>
          <p:nvPr>
            <p:ph type="sldNum" sz="quarter" idx="12"/>
          </p:nvPr>
        </p:nvSpPr>
        <p:spPr/>
        <p:txBody>
          <a:bodyPr/>
          <a:lstStyle>
            <a:lvl1pPr rtl="0">
              <a:defRPr/>
            </a:lvl1pPr>
          </a:lstStyle>
          <a:p>
            <a:fld id="{1C6490EC-FC99-4209-B2B7-CFBFE3FDE759}" type="slidenum">
              <a:rPr lang="en-US" smtClean="0"/>
              <a:pPr/>
              <a:t>‹#›</a:t>
            </a:fld>
            <a:endParaRPr lang="en-US"/>
          </a:p>
        </p:txBody>
      </p:sp>
    </p:spTree>
    <p:extLst>
      <p:ext uri="{BB962C8B-B14F-4D97-AF65-F5344CB8AC3E}">
        <p14:creationId xmlns:p14="http://schemas.microsoft.com/office/powerpoint/2010/main" val="3330429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366C1758-C2A8-4AAB-9D2C-A3F74C1BE11B}"/>
              </a:ext>
            </a:extLst>
          </p:cNvPr>
          <p:cNvGraphicFramePr>
            <a:graphicFrameLocks noChangeAspect="1"/>
          </p:cNvGraphicFramePr>
          <p:nvPr userDrawn="1">
            <p:custDataLst>
              <p:tags r:id="rId2"/>
            </p:custDataLst>
            <p:extLst>
              <p:ext uri="{D42A27DB-BD31-4B8C-83A1-F6EECF244321}">
                <p14:modId xmlns:p14="http://schemas.microsoft.com/office/powerpoint/2010/main" val="28684788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8" name="think-cell Slide" r:id="rId4" imgW="493" imgH="496" progId="TCLayout.ActiveDocument.1">
                  <p:embed/>
                </p:oleObj>
              </mc:Choice>
              <mc:Fallback>
                <p:oleObj name="think-cell Slide" r:id="rId4" imgW="493" imgH="496" progId="TCLayout.ActiveDocument.1">
                  <p:embed/>
                  <p:pic>
                    <p:nvPicPr>
                      <p:cNvPr id="8" name="Objekt 7" hidden="1">
                        <a:extLst>
                          <a:ext uri="{FF2B5EF4-FFF2-40B4-BE49-F238E27FC236}">
                            <a16:creationId xmlns:a16="http://schemas.microsoft.com/office/drawing/2014/main" id="{366C1758-C2A8-4AAB-9D2C-A3F74C1BE11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ubrik 1"/>
          <p:cNvSpPr>
            <a:spLocks noGrp="1"/>
          </p:cNvSpPr>
          <p:nvPr>
            <p:ph type="title" hasCustomPrompt="1"/>
          </p:nvPr>
        </p:nvSpPr>
        <p:spPr/>
        <p:txBody>
          <a:bodyPr vert="horz"/>
          <a:lstStyle>
            <a:lvl1pPr rtl="0">
              <a:defRPr/>
            </a:lvl1pPr>
          </a:lstStyle>
          <a:p>
            <a:r>
              <a:rPr lang="en-US" err="1"/>
              <a:t>Klicka</a:t>
            </a:r>
            <a:r>
              <a:rPr lang="en-US"/>
              <a:t> </a:t>
            </a:r>
            <a:r>
              <a:rPr lang="en-US" err="1"/>
              <a:t>här</a:t>
            </a:r>
            <a:r>
              <a:rPr lang="en-US"/>
              <a:t> </a:t>
            </a:r>
            <a:r>
              <a:rPr lang="en-US" err="1"/>
              <a:t>för</a:t>
            </a:r>
            <a:r>
              <a:rPr lang="en-US"/>
              <a:t> </a:t>
            </a:r>
            <a:r>
              <a:rPr lang="en-US" err="1"/>
              <a:t>att</a:t>
            </a:r>
            <a:r>
              <a:rPr lang="en-US"/>
              <a:t> </a:t>
            </a:r>
            <a:r>
              <a:rPr lang="en-US" err="1"/>
              <a:t>ändra</a:t>
            </a:r>
            <a:r>
              <a:rPr lang="en-US"/>
              <a:t> format</a:t>
            </a:r>
          </a:p>
        </p:txBody>
      </p:sp>
      <p:sp>
        <p:nvSpPr>
          <p:cNvPr id="3" name="Platshållare för lodrät text 2"/>
          <p:cNvSpPr>
            <a:spLocks noGrp="1"/>
          </p:cNvSpPr>
          <p:nvPr>
            <p:ph type="body" orient="vert" idx="1" hasCustomPrompt="1"/>
          </p:nvPr>
        </p:nvSpPr>
        <p:spPr/>
        <p:txBody>
          <a:bodyPr vert="eaVert"/>
          <a:lstStyle>
            <a:lvl1pPr rtl="0">
              <a:defRPr/>
            </a:lvl1pPr>
            <a:lvl2pPr rtl="0">
              <a:defRPr/>
            </a:lvl2pPr>
            <a:lvl3pPr rtl="0">
              <a:defRPr/>
            </a:lvl3pPr>
            <a:lvl4pPr rtl="0">
              <a:defRPr/>
            </a:lvl4pPr>
            <a:lvl5pPr rtl="0">
              <a:defRPr/>
            </a:lvl5pPr>
          </a:lstStyle>
          <a:p>
            <a:pPr lvl="0"/>
            <a:r>
              <a:rPr lang="en-US" err="1"/>
              <a:t>Redigera</a:t>
            </a:r>
            <a:r>
              <a:rPr lang="en-US"/>
              <a:t> format </a:t>
            </a:r>
            <a:r>
              <a:rPr lang="en-US" err="1"/>
              <a:t>för</a:t>
            </a:r>
            <a:r>
              <a:rPr lang="en-US"/>
              <a:t> </a:t>
            </a:r>
            <a:r>
              <a:rPr lang="en-US" err="1"/>
              <a:t>bakgrundstext</a:t>
            </a:r>
            <a:endParaRPr lang="en-US"/>
          </a:p>
          <a:p>
            <a:pPr lvl="1"/>
            <a:r>
              <a:rPr lang="en-US" err="1"/>
              <a:t>Nivå</a:t>
            </a:r>
            <a:r>
              <a:rPr lang="en-US"/>
              <a:t> </a:t>
            </a:r>
            <a:r>
              <a:rPr lang="en-US" err="1"/>
              <a:t>två</a:t>
            </a:r>
            <a:endParaRPr lang="en-US"/>
          </a:p>
          <a:p>
            <a:pPr lvl="2"/>
            <a:r>
              <a:rPr lang="en-US" err="1"/>
              <a:t>Nivå</a:t>
            </a:r>
            <a:r>
              <a:rPr lang="en-US"/>
              <a:t> </a:t>
            </a:r>
            <a:r>
              <a:rPr lang="en-US" err="1"/>
              <a:t>tre</a:t>
            </a:r>
            <a:endParaRPr lang="en-US"/>
          </a:p>
          <a:p>
            <a:pPr lvl="3"/>
            <a:r>
              <a:rPr lang="en-US" err="1"/>
              <a:t>Nivå</a:t>
            </a:r>
            <a:r>
              <a:rPr lang="en-US"/>
              <a:t> </a:t>
            </a:r>
            <a:r>
              <a:rPr lang="en-US" err="1"/>
              <a:t>fyra</a:t>
            </a:r>
            <a:endParaRPr lang="en-US"/>
          </a:p>
          <a:p>
            <a:pPr lvl="4"/>
            <a:r>
              <a:rPr lang="en-US" err="1"/>
              <a:t>Nivå</a:t>
            </a:r>
            <a:r>
              <a:rPr lang="en-US"/>
              <a:t> fem</a:t>
            </a:r>
          </a:p>
        </p:txBody>
      </p:sp>
      <p:sp>
        <p:nvSpPr>
          <p:cNvPr id="4" name="Platshållare för datum 3"/>
          <p:cNvSpPr>
            <a:spLocks noGrp="1"/>
          </p:cNvSpPr>
          <p:nvPr>
            <p:ph type="dt" sz="half" idx="10"/>
          </p:nvPr>
        </p:nvSpPr>
        <p:spPr/>
        <p:txBody>
          <a:bodyPr/>
          <a:lstStyle>
            <a:lvl1pPr rtl="0">
              <a:defRPr/>
            </a:lvl1pPr>
          </a:lstStyle>
          <a:p>
            <a:fld id="{6831B030-BB04-4432-88C6-2F32DA732B3D}" type="datetime1">
              <a:rPr lang="en-US" smtClean="0"/>
              <a:t>7/27/2023</a:t>
            </a:fld>
            <a:endParaRPr lang="en-US"/>
          </a:p>
        </p:txBody>
      </p:sp>
      <p:sp>
        <p:nvSpPr>
          <p:cNvPr id="5" name="Platshållare för sidfot 4"/>
          <p:cNvSpPr>
            <a:spLocks noGrp="1"/>
          </p:cNvSpPr>
          <p:nvPr>
            <p:ph type="ftr" sz="quarter" idx="11"/>
          </p:nvPr>
        </p:nvSpPr>
        <p:spPr/>
        <p:txBody>
          <a:bodyPr/>
          <a:lstStyle>
            <a:lvl1pPr rtl="0">
              <a:defRPr/>
            </a:lvl1pPr>
          </a:lstStyle>
          <a:p>
            <a:endParaRPr lang="en-US"/>
          </a:p>
        </p:txBody>
      </p:sp>
      <p:sp>
        <p:nvSpPr>
          <p:cNvPr id="6" name="Platshållare för bildnummer 5"/>
          <p:cNvSpPr>
            <a:spLocks noGrp="1"/>
          </p:cNvSpPr>
          <p:nvPr>
            <p:ph type="sldNum" sz="quarter" idx="12"/>
          </p:nvPr>
        </p:nvSpPr>
        <p:spPr/>
        <p:txBody>
          <a:bodyPr/>
          <a:lstStyle>
            <a:lvl1pPr rtl="0">
              <a:defRPr/>
            </a:lvl1pPr>
          </a:lstStyle>
          <a:p>
            <a:fld id="{1C6490EC-FC99-4209-B2B7-CFBFE3FDE759}" type="slidenum">
              <a:rPr lang="en-US" smtClean="0"/>
              <a:pPr/>
              <a:t>‹#›</a:t>
            </a:fld>
            <a:endParaRPr lang="en-US"/>
          </a:p>
        </p:txBody>
      </p:sp>
    </p:spTree>
    <p:extLst>
      <p:ext uri="{BB962C8B-B14F-4D97-AF65-F5344CB8AC3E}">
        <p14:creationId xmlns:p14="http://schemas.microsoft.com/office/powerpoint/2010/main" val="632784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F1F0B053-029C-49F7-AD26-BEB8A0FCB6FE}"/>
              </a:ext>
            </a:extLst>
          </p:cNvPr>
          <p:cNvGraphicFramePr>
            <a:graphicFrameLocks noChangeAspect="1"/>
          </p:cNvGraphicFramePr>
          <p:nvPr userDrawn="1">
            <p:custDataLst>
              <p:tags r:id="rId2"/>
            </p:custDataLst>
            <p:extLst>
              <p:ext uri="{D42A27DB-BD31-4B8C-83A1-F6EECF244321}">
                <p14:modId xmlns:p14="http://schemas.microsoft.com/office/powerpoint/2010/main" val="25134532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2" name="think-cell Slide" r:id="rId4" imgW="493" imgH="496" progId="TCLayout.ActiveDocument.1">
                  <p:embed/>
                </p:oleObj>
              </mc:Choice>
              <mc:Fallback>
                <p:oleObj name="think-cell Slide" r:id="rId4" imgW="493" imgH="496" progId="TCLayout.ActiveDocument.1">
                  <p:embed/>
                  <p:pic>
                    <p:nvPicPr>
                      <p:cNvPr id="8" name="Objekt 7" hidden="1">
                        <a:extLst>
                          <a:ext uri="{FF2B5EF4-FFF2-40B4-BE49-F238E27FC236}">
                            <a16:creationId xmlns:a16="http://schemas.microsoft.com/office/drawing/2014/main" id="{F1F0B053-029C-49F7-AD26-BEB8A0FCB6F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Lodrät rubrik 1"/>
          <p:cNvSpPr>
            <a:spLocks noGrp="1"/>
          </p:cNvSpPr>
          <p:nvPr>
            <p:ph type="title" orient="vert" hasCustomPrompt="1"/>
          </p:nvPr>
        </p:nvSpPr>
        <p:spPr>
          <a:xfrm>
            <a:off x="8724900" y="365125"/>
            <a:ext cx="2628900" cy="5811838"/>
          </a:xfrm>
        </p:spPr>
        <p:txBody>
          <a:bodyPr vert="eaVert"/>
          <a:lstStyle>
            <a:lvl1pPr rtl="0">
              <a:defRPr/>
            </a:lvl1pPr>
          </a:lstStyle>
          <a:p>
            <a:r>
              <a:rPr lang="en-US" err="1"/>
              <a:t>Klicka</a:t>
            </a:r>
            <a:r>
              <a:rPr lang="en-US"/>
              <a:t> </a:t>
            </a:r>
            <a:r>
              <a:rPr lang="en-US" err="1"/>
              <a:t>här</a:t>
            </a:r>
            <a:r>
              <a:rPr lang="en-US"/>
              <a:t> </a:t>
            </a:r>
            <a:r>
              <a:rPr lang="en-US" err="1"/>
              <a:t>för</a:t>
            </a:r>
            <a:r>
              <a:rPr lang="en-US"/>
              <a:t> </a:t>
            </a:r>
            <a:r>
              <a:rPr lang="en-US" err="1"/>
              <a:t>att</a:t>
            </a:r>
            <a:r>
              <a:rPr lang="en-US"/>
              <a:t> </a:t>
            </a:r>
            <a:r>
              <a:rPr lang="en-US" err="1"/>
              <a:t>ändra</a:t>
            </a:r>
            <a:r>
              <a:rPr lang="en-US"/>
              <a:t> format</a:t>
            </a:r>
          </a:p>
        </p:txBody>
      </p:sp>
      <p:sp>
        <p:nvSpPr>
          <p:cNvPr id="3" name="Platshållare för lodrät text 2"/>
          <p:cNvSpPr>
            <a:spLocks noGrp="1"/>
          </p:cNvSpPr>
          <p:nvPr>
            <p:ph type="body" orient="vert" idx="1" hasCustomPrompt="1"/>
          </p:nvPr>
        </p:nvSpPr>
        <p:spPr>
          <a:xfrm>
            <a:off x="838200" y="365125"/>
            <a:ext cx="7734300" cy="5811838"/>
          </a:xfrm>
        </p:spPr>
        <p:txBody>
          <a:bodyPr vert="eaVert"/>
          <a:lstStyle>
            <a:lvl1pPr rtl="0">
              <a:defRPr/>
            </a:lvl1pPr>
            <a:lvl2pPr rtl="0">
              <a:defRPr/>
            </a:lvl2pPr>
            <a:lvl3pPr rtl="0">
              <a:defRPr/>
            </a:lvl3pPr>
            <a:lvl4pPr rtl="0">
              <a:defRPr/>
            </a:lvl4pPr>
            <a:lvl5pPr rtl="0">
              <a:defRPr/>
            </a:lvl5pPr>
          </a:lstStyle>
          <a:p>
            <a:pPr lvl="0"/>
            <a:r>
              <a:rPr lang="en-US" err="1"/>
              <a:t>Redigera</a:t>
            </a:r>
            <a:r>
              <a:rPr lang="en-US"/>
              <a:t> format </a:t>
            </a:r>
            <a:r>
              <a:rPr lang="en-US" err="1"/>
              <a:t>för</a:t>
            </a:r>
            <a:r>
              <a:rPr lang="en-US"/>
              <a:t> </a:t>
            </a:r>
            <a:r>
              <a:rPr lang="en-US" err="1"/>
              <a:t>bakgrundstext</a:t>
            </a:r>
            <a:endParaRPr lang="en-US"/>
          </a:p>
          <a:p>
            <a:pPr lvl="1"/>
            <a:r>
              <a:rPr lang="en-US" err="1"/>
              <a:t>Nivå</a:t>
            </a:r>
            <a:r>
              <a:rPr lang="en-US"/>
              <a:t> </a:t>
            </a:r>
            <a:r>
              <a:rPr lang="en-US" err="1"/>
              <a:t>två</a:t>
            </a:r>
            <a:endParaRPr lang="en-US"/>
          </a:p>
          <a:p>
            <a:pPr lvl="2"/>
            <a:r>
              <a:rPr lang="en-US" err="1"/>
              <a:t>Nivå</a:t>
            </a:r>
            <a:r>
              <a:rPr lang="en-US"/>
              <a:t> </a:t>
            </a:r>
            <a:r>
              <a:rPr lang="en-US" err="1"/>
              <a:t>tre</a:t>
            </a:r>
            <a:endParaRPr lang="en-US"/>
          </a:p>
          <a:p>
            <a:pPr lvl="3"/>
            <a:r>
              <a:rPr lang="en-US" err="1"/>
              <a:t>Nivå</a:t>
            </a:r>
            <a:r>
              <a:rPr lang="en-US"/>
              <a:t> </a:t>
            </a:r>
            <a:r>
              <a:rPr lang="en-US" err="1"/>
              <a:t>fyra</a:t>
            </a:r>
            <a:endParaRPr lang="en-US"/>
          </a:p>
          <a:p>
            <a:pPr lvl="4"/>
            <a:r>
              <a:rPr lang="en-US" err="1"/>
              <a:t>Nivå</a:t>
            </a:r>
            <a:r>
              <a:rPr lang="en-US"/>
              <a:t> fem</a:t>
            </a:r>
          </a:p>
        </p:txBody>
      </p:sp>
      <p:sp>
        <p:nvSpPr>
          <p:cNvPr id="4" name="Platshållare för datum 3"/>
          <p:cNvSpPr>
            <a:spLocks noGrp="1"/>
          </p:cNvSpPr>
          <p:nvPr>
            <p:ph type="dt" sz="half" idx="10"/>
          </p:nvPr>
        </p:nvSpPr>
        <p:spPr/>
        <p:txBody>
          <a:bodyPr/>
          <a:lstStyle>
            <a:lvl1pPr rtl="0">
              <a:defRPr/>
            </a:lvl1pPr>
          </a:lstStyle>
          <a:p>
            <a:fld id="{218F4ADE-352C-4656-909E-1519DF73496F}" type="datetime1">
              <a:rPr lang="en-US" smtClean="0"/>
              <a:t>7/27/2023</a:t>
            </a:fld>
            <a:endParaRPr lang="en-US"/>
          </a:p>
        </p:txBody>
      </p:sp>
      <p:sp>
        <p:nvSpPr>
          <p:cNvPr id="5" name="Platshållare för sidfot 4"/>
          <p:cNvSpPr>
            <a:spLocks noGrp="1"/>
          </p:cNvSpPr>
          <p:nvPr>
            <p:ph type="ftr" sz="quarter" idx="11"/>
          </p:nvPr>
        </p:nvSpPr>
        <p:spPr/>
        <p:txBody>
          <a:bodyPr/>
          <a:lstStyle>
            <a:lvl1pPr rtl="0">
              <a:defRPr/>
            </a:lvl1pPr>
          </a:lstStyle>
          <a:p>
            <a:endParaRPr lang="en-US"/>
          </a:p>
        </p:txBody>
      </p:sp>
      <p:sp>
        <p:nvSpPr>
          <p:cNvPr id="6" name="Platshållare för bildnummer 5"/>
          <p:cNvSpPr>
            <a:spLocks noGrp="1"/>
          </p:cNvSpPr>
          <p:nvPr>
            <p:ph type="sldNum" sz="quarter" idx="12"/>
          </p:nvPr>
        </p:nvSpPr>
        <p:spPr/>
        <p:txBody>
          <a:bodyPr/>
          <a:lstStyle>
            <a:lvl1pPr rtl="0">
              <a:defRPr/>
            </a:lvl1pPr>
          </a:lstStyle>
          <a:p>
            <a:fld id="{1C6490EC-FC99-4209-B2B7-CFBFE3FDE759}" type="slidenum">
              <a:rPr lang="en-US" smtClean="0"/>
              <a:pPr/>
              <a:t>‹#›</a:t>
            </a:fld>
            <a:endParaRPr lang="en-US"/>
          </a:p>
        </p:txBody>
      </p:sp>
    </p:spTree>
    <p:extLst>
      <p:ext uri="{BB962C8B-B14F-4D97-AF65-F5344CB8AC3E}">
        <p14:creationId xmlns:p14="http://schemas.microsoft.com/office/powerpoint/2010/main" val="1182875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02EA203D-696C-4690-894A-2A566723CA83}"/>
              </a:ext>
            </a:extLst>
          </p:cNvPr>
          <p:cNvGraphicFramePr>
            <a:graphicFrameLocks noChangeAspect="1"/>
          </p:cNvGraphicFramePr>
          <p:nvPr userDrawn="1">
            <p:custDataLst>
              <p:tags r:id="rId2"/>
            </p:custDataLst>
            <p:extLst>
              <p:ext uri="{D42A27DB-BD31-4B8C-83A1-F6EECF244321}">
                <p14:modId xmlns:p14="http://schemas.microsoft.com/office/powerpoint/2010/main" val="67674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6" name="think-cell Slide" r:id="rId4" imgW="493" imgH="496" progId="TCLayout.ActiveDocument.1">
                  <p:embed/>
                </p:oleObj>
              </mc:Choice>
              <mc:Fallback>
                <p:oleObj name="think-cell Slide" r:id="rId4" imgW="493" imgH="496" progId="TCLayout.ActiveDocument.1">
                  <p:embed/>
                  <p:pic>
                    <p:nvPicPr>
                      <p:cNvPr id="8" name="Objekt 7" hidden="1">
                        <a:extLst>
                          <a:ext uri="{FF2B5EF4-FFF2-40B4-BE49-F238E27FC236}">
                            <a16:creationId xmlns:a16="http://schemas.microsoft.com/office/drawing/2014/main" id="{02EA203D-696C-4690-894A-2A566723CA8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ubrik 1"/>
          <p:cNvSpPr>
            <a:spLocks noGrp="1"/>
          </p:cNvSpPr>
          <p:nvPr>
            <p:ph type="title" hasCustomPrompt="1"/>
          </p:nvPr>
        </p:nvSpPr>
        <p:spPr/>
        <p:txBody>
          <a:bodyPr vert="horz"/>
          <a:lstStyle>
            <a:lvl1pPr rtl="0">
              <a:defRPr/>
            </a:lvl1pPr>
          </a:lstStyle>
          <a:p>
            <a:r>
              <a:rPr lang="en-US" err="1"/>
              <a:t>Klicka</a:t>
            </a:r>
            <a:r>
              <a:rPr lang="en-US"/>
              <a:t> </a:t>
            </a:r>
            <a:r>
              <a:rPr lang="en-US" err="1"/>
              <a:t>här</a:t>
            </a:r>
            <a:r>
              <a:rPr lang="en-US"/>
              <a:t> </a:t>
            </a:r>
            <a:r>
              <a:rPr lang="en-US" err="1"/>
              <a:t>för</a:t>
            </a:r>
            <a:r>
              <a:rPr lang="en-US"/>
              <a:t> </a:t>
            </a:r>
            <a:r>
              <a:rPr lang="en-US" err="1"/>
              <a:t>att</a:t>
            </a:r>
            <a:r>
              <a:rPr lang="en-US"/>
              <a:t> </a:t>
            </a:r>
            <a:r>
              <a:rPr lang="en-US" err="1"/>
              <a:t>ändra</a:t>
            </a:r>
            <a:r>
              <a:rPr lang="en-US"/>
              <a:t> format</a:t>
            </a:r>
          </a:p>
        </p:txBody>
      </p:sp>
      <p:sp>
        <p:nvSpPr>
          <p:cNvPr id="3" name="Platshållare för innehåll 2"/>
          <p:cNvSpPr>
            <a:spLocks noGrp="1"/>
          </p:cNvSpPr>
          <p:nvPr>
            <p:ph idx="1" hasCustomPrompt="1"/>
          </p:nvPr>
        </p:nvSpPr>
        <p:spPr/>
        <p:txBody>
          <a:bodyPr/>
          <a:lstStyle>
            <a:lvl1pPr rtl="0">
              <a:defRPr/>
            </a:lvl1pPr>
            <a:lvl2pPr rtl="0">
              <a:defRPr/>
            </a:lvl2pPr>
            <a:lvl3pPr rtl="0">
              <a:defRPr/>
            </a:lvl3pPr>
            <a:lvl4pPr rtl="0">
              <a:defRPr/>
            </a:lvl4pPr>
            <a:lvl5pPr rtl="0">
              <a:defRPr/>
            </a:lvl5pPr>
          </a:lstStyle>
          <a:p>
            <a:pPr lvl="0"/>
            <a:r>
              <a:rPr lang="en-US" err="1"/>
              <a:t>Redigera</a:t>
            </a:r>
            <a:r>
              <a:rPr lang="en-US"/>
              <a:t> format </a:t>
            </a:r>
            <a:r>
              <a:rPr lang="en-US" err="1"/>
              <a:t>för</a:t>
            </a:r>
            <a:r>
              <a:rPr lang="en-US"/>
              <a:t> </a:t>
            </a:r>
            <a:r>
              <a:rPr lang="en-US" err="1"/>
              <a:t>bakgrundstext</a:t>
            </a:r>
            <a:endParaRPr lang="en-US"/>
          </a:p>
          <a:p>
            <a:pPr lvl="1"/>
            <a:r>
              <a:rPr lang="en-US" err="1"/>
              <a:t>Nivå</a:t>
            </a:r>
            <a:r>
              <a:rPr lang="en-US"/>
              <a:t> </a:t>
            </a:r>
            <a:r>
              <a:rPr lang="en-US" err="1"/>
              <a:t>två</a:t>
            </a:r>
            <a:endParaRPr lang="en-US"/>
          </a:p>
          <a:p>
            <a:pPr lvl="2"/>
            <a:r>
              <a:rPr lang="en-US" err="1"/>
              <a:t>Nivå</a:t>
            </a:r>
            <a:r>
              <a:rPr lang="en-US"/>
              <a:t> </a:t>
            </a:r>
            <a:r>
              <a:rPr lang="en-US" err="1"/>
              <a:t>tre</a:t>
            </a:r>
            <a:endParaRPr lang="en-US"/>
          </a:p>
          <a:p>
            <a:pPr lvl="3"/>
            <a:r>
              <a:rPr lang="en-US" err="1"/>
              <a:t>Nivå</a:t>
            </a:r>
            <a:r>
              <a:rPr lang="en-US"/>
              <a:t> </a:t>
            </a:r>
            <a:r>
              <a:rPr lang="en-US" err="1"/>
              <a:t>fyra</a:t>
            </a:r>
            <a:endParaRPr lang="en-US"/>
          </a:p>
          <a:p>
            <a:pPr lvl="4"/>
            <a:r>
              <a:rPr lang="en-US" err="1"/>
              <a:t>Nivå</a:t>
            </a:r>
            <a:r>
              <a:rPr lang="en-US"/>
              <a:t> fem</a:t>
            </a:r>
          </a:p>
        </p:txBody>
      </p:sp>
      <p:sp>
        <p:nvSpPr>
          <p:cNvPr id="4" name="Platshållare för datum 3"/>
          <p:cNvSpPr>
            <a:spLocks noGrp="1"/>
          </p:cNvSpPr>
          <p:nvPr>
            <p:ph type="dt" sz="half" idx="10"/>
          </p:nvPr>
        </p:nvSpPr>
        <p:spPr/>
        <p:txBody>
          <a:bodyPr/>
          <a:lstStyle>
            <a:lvl1pPr rtl="0">
              <a:defRPr/>
            </a:lvl1pPr>
          </a:lstStyle>
          <a:p>
            <a:fld id="{BB23C8D6-23B3-4EA2-95BE-BD013B225FE2}" type="datetime1">
              <a:rPr lang="en-US" smtClean="0"/>
              <a:t>7/27/2023</a:t>
            </a:fld>
            <a:endParaRPr lang="en-US"/>
          </a:p>
        </p:txBody>
      </p:sp>
      <p:sp>
        <p:nvSpPr>
          <p:cNvPr id="5" name="Platshållare för sidfot 4"/>
          <p:cNvSpPr>
            <a:spLocks noGrp="1"/>
          </p:cNvSpPr>
          <p:nvPr>
            <p:ph type="ftr" sz="quarter" idx="11"/>
          </p:nvPr>
        </p:nvSpPr>
        <p:spPr/>
        <p:txBody>
          <a:bodyPr/>
          <a:lstStyle>
            <a:lvl1pPr rtl="0">
              <a:defRPr/>
            </a:lvl1pPr>
          </a:lstStyle>
          <a:p>
            <a:endParaRPr lang="en-US"/>
          </a:p>
        </p:txBody>
      </p:sp>
      <p:sp>
        <p:nvSpPr>
          <p:cNvPr id="6" name="Platshållare för bildnummer 5"/>
          <p:cNvSpPr>
            <a:spLocks noGrp="1"/>
          </p:cNvSpPr>
          <p:nvPr>
            <p:ph type="sldNum" sz="quarter" idx="12"/>
          </p:nvPr>
        </p:nvSpPr>
        <p:spPr/>
        <p:txBody>
          <a:bodyPr/>
          <a:lstStyle>
            <a:lvl1pPr rtl="0">
              <a:defRPr/>
            </a:lvl1pPr>
          </a:lstStyle>
          <a:p>
            <a:fld id="{1C6490EC-FC99-4209-B2B7-CFBFE3FDE759}" type="slidenum">
              <a:rPr lang="en-US" smtClean="0"/>
              <a:pPr/>
              <a:t>‹#›</a:t>
            </a:fld>
            <a:endParaRPr lang="en-US"/>
          </a:p>
        </p:txBody>
      </p:sp>
    </p:spTree>
    <p:extLst>
      <p:ext uri="{BB962C8B-B14F-4D97-AF65-F5344CB8AC3E}">
        <p14:creationId xmlns:p14="http://schemas.microsoft.com/office/powerpoint/2010/main" val="2232763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ABBAC9FB-07AF-4CBE-BF29-36B43FD40B81}"/>
              </a:ext>
            </a:extLst>
          </p:cNvPr>
          <p:cNvGraphicFramePr>
            <a:graphicFrameLocks noChangeAspect="1"/>
          </p:cNvGraphicFramePr>
          <p:nvPr userDrawn="1">
            <p:custDataLst>
              <p:tags r:id="rId2"/>
            </p:custDataLst>
            <p:extLst>
              <p:ext uri="{D42A27DB-BD31-4B8C-83A1-F6EECF244321}">
                <p14:modId xmlns:p14="http://schemas.microsoft.com/office/powerpoint/2010/main" val="14991582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00" name="think-cell Slide" r:id="rId4" imgW="493" imgH="496" progId="TCLayout.ActiveDocument.1">
                  <p:embed/>
                </p:oleObj>
              </mc:Choice>
              <mc:Fallback>
                <p:oleObj name="think-cell Slide" r:id="rId4" imgW="493" imgH="496" progId="TCLayout.ActiveDocument.1">
                  <p:embed/>
                  <p:pic>
                    <p:nvPicPr>
                      <p:cNvPr id="8" name="Objekt 7" hidden="1">
                        <a:extLst>
                          <a:ext uri="{FF2B5EF4-FFF2-40B4-BE49-F238E27FC236}">
                            <a16:creationId xmlns:a16="http://schemas.microsoft.com/office/drawing/2014/main" id="{ABBAC9FB-07AF-4CBE-BF29-36B43FD40B8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ubrik 1"/>
          <p:cNvSpPr>
            <a:spLocks noGrp="1"/>
          </p:cNvSpPr>
          <p:nvPr>
            <p:ph type="title" hasCustomPrompt="1"/>
          </p:nvPr>
        </p:nvSpPr>
        <p:spPr>
          <a:xfrm>
            <a:off x="831850" y="1709738"/>
            <a:ext cx="10515600" cy="2852737"/>
          </a:xfrm>
        </p:spPr>
        <p:txBody>
          <a:bodyPr vert="horz" anchor="b"/>
          <a:lstStyle>
            <a:lvl1pPr rtl="0">
              <a:defRPr sz="6000"/>
            </a:lvl1pPr>
          </a:lstStyle>
          <a:p>
            <a:r>
              <a:rPr lang="en-US" err="1"/>
              <a:t>Klicka</a:t>
            </a:r>
            <a:r>
              <a:rPr lang="en-US"/>
              <a:t> </a:t>
            </a:r>
            <a:r>
              <a:rPr lang="en-US" err="1"/>
              <a:t>här</a:t>
            </a:r>
            <a:r>
              <a:rPr lang="en-US"/>
              <a:t> </a:t>
            </a:r>
            <a:r>
              <a:rPr lang="en-US" err="1"/>
              <a:t>för</a:t>
            </a:r>
            <a:r>
              <a:rPr lang="en-US"/>
              <a:t> </a:t>
            </a:r>
            <a:r>
              <a:rPr lang="en-US" err="1"/>
              <a:t>att</a:t>
            </a:r>
            <a:r>
              <a:rPr lang="en-US"/>
              <a:t> </a:t>
            </a:r>
            <a:r>
              <a:rPr lang="en-US" err="1"/>
              <a:t>ändra</a:t>
            </a:r>
            <a:r>
              <a:rPr lang="en-US"/>
              <a:t> format</a:t>
            </a:r>
          </a:p>
        </p:txBody>
      </p:sp>
      <p:sp>
        <p:nvSpPr>
          <p:cNvPr id="3" name="Platshållare för text 2"/>
          <p:cNvSpPr>
            <a:spLocks noGrp="1"/>
          </p:cNvSpPr>
          <p:nvPr>
            <p:ph type="body" idx="1" hasCustomPrompt="1"/>
          </p:nvPr>
        </p:nvSpPr>
        <p:spPr>
          <a:xfrm>
            <a:off x="831850" y="4589463"/>
            <a:ext cx="10515600" cy="1500187"/>
          </a:xfrm>
        </p:spPr>
        <p:txBody>
          <a:bodyPr/>
          <a:lstStyle>
            <a:lvl1pPr marL="0" indent="0" rtl="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err="1"/>
              <a:t>Redigera</a:t>
            </a:r>
            <a:r>
              <a:rPr lang="en-US"/>
              <a:t> format </a:t>
            </a:r>
            <a:r>
              <a:rPr lang="en-US" err="1"/>
              <a:t>för</a:t>
            </a:r>
            <a:r>
              <a:rPr lang="en-US"/>
              <a:t> </a:t>
            </a:r>
            <a:r>
              <a:rPr lang="en-US" err="1"/>
              <a:t>bakgrundstext</a:t>
            </a:r>
            <a:endParaRPr lang="en-US"/>
          </a:p>
        </p:txBody>
      </p:sp>
      <p:sp>
        <p:nvSpPr>
          <p:cNvPr id="4" name="Platshållare för datum 3"/>
          <p:cNvSpPr>
            <a:spLocks noGrp="1"/>
          </p:cNvSpPr>
          <p:nvPr>
            <p:ph type="dt" sz="half" idx="10"/>
          </p:nvPr>
        </p:nvSpPr>
        <p:spPr/>
        <p:txBody>
          <a:bodyPr/>
          <a:lstStyle>
            <a:lvl1pPr rtl="0">
              <a:defRPr/>
            </a:lvl1pPr>
          </a:lstStyle>
          <a:p>
            <a:fld id="{96F259FE-259A-4A82-BDC0-D7D42D52EF19}" type="datetime1">
              <a:rPr lang="en-US" smtClean="0"/>
              <a:t>7/27/2023</a:t>
            </a:fld>
            <a:endParaRPr lang="en-US"/>
          </a:p>
        </p:txBody>
      </p:sp>
      <p:sp>
        <p:nvSpPr>
          <p:cNvPr id="5" name="Platshållare för sidfot 4"/>
          <p:cNvSpPr>
            <a:spLocks noGrp="1"/>
          </p:cNvSpPr>
          <p:nvPr>
            <p:ph type="ftr" sz="quarter" idx="11"/>
          </p:nvPr>
        </p:nvSpPr>
        <p:spPr/>
        <p:txBody>
          <a:bodyPr/>
          <a:lstStyle>
            <a:lvl1pPr rtl="0">
              <a:defRPr/>
            </a:lvl1pPr>
          </a:lstStyle>
          <a:p>
            <a:endParaRPr lang="en-US"/>
          </a:p>
        </p:txBody>
      </p:sp>
      <p:sp>
        <p:nvSpPr>
          <p:cNvPr id="6" name="Platshållare för bildnummer 5"/>
          <p:cNvSpPr>
            <a:spLocks noGrp="1"/>
          </p:cNvSpPr>
          <p:nvPr>
            <p:ph type="sldNum" sz="quarter" idx="12"/>
          </p:nvPr>
        </p:nvSpPr>
        <p:spPr/>
        <p:txBody>
          <a:bodyPr/>
          <a:lstStyle>
            <a:lvl1pPr rtl="0">
              <a:defRPr/>
            </a:lvl1pPr>
          </a:lstStyle>
          <a:p>
            <a:fld id="{1C6490EC-FC99-4209-B2B7-CFBFE3FDE759}" type="slidenum">
              <a:rPr lang="en-US" smtClean="0"/>
              <a:pPr/>
              <a:t>‹#›</a:t>
            </a:fld>
            <a:endParaRPr lang="en-US"/>
          </a:p>
        </p:txBody>
      </p:sp>
    </p:spTree>
    <p:extLst>
      <p:ext uri="{BB962C8B-B14F-4D97-AF65-F5344CB8AC3E}">
        <p14:creationId xmlns:p14="http://schemas.microsoft.com/office/powerpoint/2010/main" val="3255455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409D7CCB-C905-4F5C-9A47-3A935E72AA49}"/>
              </a:ext>
            </a:extLst>
          </p:cNvPr>
          <p:cNvGraphicFramePr>
            <a:graphicFrameLocks noChangeAspect="1"/>
          </p:cNvGraphicFramePr>
          <p:nvPr userDrawn="1">
            <p:custDataLst>
              <p:tags r:id="rId2"/>
            </p:custDataLst>
            <p:extLst>
              <p:ext uri="{D42A27DB-BD31-4B8C-83A1-F6EECF244321}">
                <p14:modId xmlns:p14="http://schemas.microsoft.com/office/powerpoint/2010/main" val="30352054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4" name="think-cell Slide" r:id="rId4" imgW="493" imgH="496" progId="TCLayout.ActiveDocument.1">
                  <p:embed/>
                </p:oleObj>
              </mc:Choice>
              <mc:Fallback>
                <p:oleObj name="think-cell Slide" r:id="rId4" imgW="493" imgH="496" progId="TCLayout.ActiveDocument.1">
                  <p:embed/>
                  <p:pic>
                    <p:nvPicPr>
                      <p:cNvPr id="9" name="Objekt 8" hidden="1">
                        <a:extLst>
                          <a:ext uri="{FF2B5EF4-FFF2-40B4-BE49-F238E27FC236}">
                            <a16:creationId xmlns:a16="http://schemas.microsoft.com/office/drawing/2014/main" id="{409D7CCB-C905-4F5C-9A47-3A935E72AA4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ubrik 1"/>
          <p:cNvSpPr>
            <a:spLocks noGrp="1"/>
          </p:cNvSpPr>
          <p:nvPr>
            <p:ph type="title" hasCustomPrompt="1"/>
          </p:nvPr>
        </p:nvSpPr>
        <p:spPr/>
        <p:txBody>
          <a:bodyPr vert="horz"/>
          <a:lstStyle>
            <a:lvl1pPr rtl="0">
              <a:defRPr/>
            </a:lvl1pPr>
          </a:lstStyle>
          <a:p>
            <a:r>
              <a:rPr lang="en-US" err="1"/>
              <a:t>Klicka</a:t>
            </a:r>
            <a:r>
              <a:rPr lang="en-US"/>
              <a:t> </a:t>
            </a:r>
            <a:r>
              <a:rPr lang="en-US" err="1"/>
              <a:t>här</a:t>
            </a:r>
            <a:r>
              <a:rPr lang="en-US"/>
              <a:t> </a:t>
            </a:r>
            <a:r>
              <a:rPr lang="en-US" err="1"/>
              <a:t>för</a:t>
            </a:r>
            <a:r>
              <a:rPr lang="en-US"/>
              <a:t> </a:t>
            </a:r>
            <a:r>
              <a:rPr lang="en-US" err="1"/>
              <a:t>att</a:t>
            </a:r>
            <a:r>
              <a:rPr lang="en-US"/>
              <a:t> </a:t>
            </a:r>
            <a:r>
              <a:rPr lang="en-US" err="1"/>
              <a:t>ändra</a:t>
            </a:r>
            <a:r>
              <a:rPr lang="en-US"/>
              <a:t> format</a:t>
            </a:r>
          </a:p>
        </p:txBody>
      </p:sp>
      <p:sp>
        <p:nvSpPr>
          <p:cNvPr id="3" name="Platshållare för innehåll 2"/>
          <p:cNvSpPr>
            <a:spLocks noGrp="1"/>
          </p:cNvSpPr>
          <p:nvPr>
            <p:ph sz="half" idx="1" hasCustomPrompt="1"/>
          </p:nvPr>
        </p:nvSpPr>
        <p:spPr>
          <a:xfrm>
            <a:off x="838200" y="1825625"/>
            <a:ext cx="5181600" cy="4351338"/>
          </a:xfrm>
        </p:spPr>
        <p:txBody>
          <a:bodyPr/>
          <a:lstStyle>
            <a:lvl1pPr rtl="0">
              <a:defRPr/>
            </a:lvl1pPr>
            <a:lvl2pPr rtl="0">
              <a:defRPr/>
            </a:lvl2pPr>
            <a:lvl3pPr rtl="0">
              <a:defRPr/>
            </a:lvl3pPr>
            <a:lvl4pPr rtl="0">
              <a:defRPr/>
            </a:lvl4pPr>
            <a:lvl5pPr rtl="0">
              <a:defRPr/>
            </a:lvl5pPr>
          </a:lstStyle>
          <a:p>
            <a:pPr lvl="0"/>
            <a:r>
              <a:rPr lang="en-US" err="1"/>
              <a:t>Redigera</a:t>
            </a:r>
            <a:r>
              <a:rPr lang="en-US"/>
              <a:t> format </a:t>
            </a:r>
            <a:r>
              <a:rPr lang="en-US" err="1"/>
              <a:t>för</a:t>
            </a:r>
            <a:r>
              <a:rPr lang="en-US"/>
              <a:t> </a:t>
            </a:r>
            <a:r>
              <a:rPr lang="en-US" err="1"/>
              <a:t>bakgrundstext</a:t>
            </a:r>
            <a:endParaRPr lang="en-US"/>
          </a:p>
          <a:p>
            <a:pPr lvl="1"/>
            <a:r>
              <a:rPr lang="en-US" err="1"/>
              <a:t>Nivå</a:t>
            </a:r>
            <a:r>
              <a:rPr lang="en-US"/>
              <a:t> </a:t>
            </a:r>
            <a:r>
              <a:rPr lang="en-US" err="1"/>
              <a:t>två</a:t>
            </a:r>
            <a:endParaRPr lang="en-US"/>
          </a:p>
          <a:p>
            <a:pPr lvl="2"/>
            <a:r>
              <a:rPr lang="en-US" err="1"/>
              <a:t>Nivå</a:t>
            </a:r>
            <a:r>
              <a:rPr lang="en-US"/>
              <a:t> </a:t>
            </a:r>
            <a:r>
              <a:rPr lang="en-US" err="1"/>
              <a:t>tre</a:t>
            </a:r>
            <a:endParaRPr lang="en-US"/>
          </a:p>
          <a:p>
            <a:pPr lvl="3"/>
            <a:r>
              <a:rPr lang="en-US" err="1"/>
              <a:t>Nivå</a:t>
            </a:r>
            <a:r>
              <a:rPr lang="en-US"/>
              <a:t> </a:t>
            </a:r>
            <a:r>
              <a:rPr lang="en-US" err="1"/>
              <a:t>fyra</a:t>
            </a:r>
            <a:endParaRPr lang="en-US"/>
          </a:p>
          <a:p>
            <a:pPr lvl="4"/>
            <a:r>
              <a:rPr lang="en-US" err="1"/>
              <a:t>Nivå</a:t>
            </a:r>
            <a:r>
              <a:rPr lang="en-US"/>
              <a:t> fem</a:t>
            </a:r>
          </a:p>
        </p:txBody>
      </p:sp>
      <p:sp>
        <p:nvSpPr>
          <p:cNvPr id="4" name="Platshållare för innehåll 3"/>
          <p:cNvSpPr>
            <a:spLocks noGrp="1"/>
          </p:cNvSpPr>
          <p:nvPr>
            <p:ph sz="half" idx="2" hasCustomPrompt="1"/>
          </p:nvPr>
        </p:nvSpPr>
        <p:spPr>
          <a:xfrm>
            <a:off x="6172200" y="1825625"/>
            <a:ext cx="5181600" cy="4351338"/>
          </a:xfrm>
        </p:spPr>
        <p:txBody>
          <a:bodyPr/>
          <a:lstStyle>
            <a:lvl1pPr rtl="0">
              <a:defRPr/>
            </a:lvl1pPr>
            <a:lvl2pPr rtl="0">
              <a:defRPr/>
            </a:lvl2pPr>
            <a:lvl3pPr rtl="0">
              <a:defRPr/>
            </a:lvl3pPr>
            <a:lvl4pPr rtl="0">
              <a:defRPr/>
            </a:lvl4pPr>
            <a:lvl5pPr rtl="0">
              <a:defRPr/>
            </a:lvl5pPr>
          </a:lstStyle>
          <a:p>
            <a:pPr lvl="0"/>
            <a:r>
              <a:rPr lang="en-US" err="1"/>
              <a:t>Redigera</a:t>
            </a:r>
            <a:r>
              <a:rPr lang="en-US"/>
              <a:t> format </a:t>
            </a:r>
            <a:r>
              <a:rPr lang="en-US" err="1"/>
              <a:t>för</a:t>
            </a:r>
            <a:r>
              <a:rPr lang="en-US"/>
              <a:t> </a:t>
            </a:r>
            <a:r>
              <a:rPr lang="en-US" err="1"/>
              <a:t>bakgrundstext</a:t>
            </a:r>
            <a:endParaRPr lang="en-US"/>
          </a:p>
          <a:p>
            <a:pPr lvl="1"/>
            <a:r>
              <a:rPr lang="en-US" err="1"/>
              <a:t>Nivå</a:t>
            </a:r>
            <a:r>
              <a:rPr lang="en-US"/>
              <a:t> </a:t>
            </a:r>
            <a:r>
              <a:rPr lang="en-US" err="1"/>
              <a:t>två</a:t>
            </a:r>
            <a:endParaRPr lang="en-US"/>
          </a:p>
          <a:p>
            <a:pPr lvl="2"/>
            <a:r>
              <a:rPr lang="en-US" err="1"/>
              <a:t>Nivå</a:t>
            </a:r>
            <a:r>
              <a:rPr lang="en-US"/>
              <a:t> </a:t>
            </a:r>
            <a:r>
              <a:rPr lang="en-US" err="1"/>
              <a:t>tre</a:t>
            </a:r>
            <a:endParaRPr lang="en-US"/>
          </a:p>
          <a:p>
            <a:pPr lvl="3"/>
            <a:r>
              <a:rPr lang="en-US" err="1"/>
              <a:t>Nivå</a:t>
            </a:r>
            <a:r>
              <a:rPr lang="en-US"/>
              <a:t> </a:t>
            </a:r>
            <a:r>
              <a:rPr lang="en-US" err="1"/>
              <a:t>fyra</a:t>
            </a:r>
            <a:endParaRPr lang="en-US"/>
          </a:p>
          <a:p>
            <a:pPr lvl="4"/>
            <a:r>
              <a:rPr lang="en-US" err="1"/>
              <a:t>Nivå</a:t>
            </a:r>
            <a:r>
              <a:rPr lang="en-US"/>
              <a:t> fem</a:t>
            </a:r>
          </a:p>
        </p:txBody>
      </p:sp>
      <p:sp>
        <p:nvSpPr>
          <p:cNvPr id="5" name="Platshållare för datum 4"/>
          <p:cNvSpPr>
            <a:spLocks noGrp="1"/>
          </p:cNvSpPr>
          <p:nvPr>
            <p:ph type="dt" sz="half" idx="10"/>
          </p:nvPr>
        </p:nvSpPr>
        <p:spPr/>
        <p:txBody>
          <a:bodyPr/>
          <a:lstStyle>
            <a:lvl1pPr rtl="0">
              <a:defRPr/>
            </a:lvl1pPr>
          </a:lstStyle>
          <a:p>
            <a:fld id="{5EBF6E3D-C8D2-488A-998B-F71FF09D952B}" type="datetime1">
              <a:rPr lang="en-US" smtClean="0"/>
              <a:t>7/27/2023</a:t>
            </a:fld>
            <a:endParaRPr lang="en-US"/>
          </a:p>
        </p:txBody>
      </p:sp>
      <p:sp>
        <p:nvSpPr>
          <p:cNvPr id="6" name="Platshållare för sidfot 5"/>
          <p:cNvSpPr>
            <a:spLocks noGrp="1"/>
          </p:cNvSpPr>
          <p:nvPr>
            <p:ph type="ftr" sz="quarter" idx="11"/>
          </p:nvPr>
        </p:nvSpPr>
        <p:spPr/>
        <p:txBody>
          <a:bodyPr/>
          <a:lstStyle>
            <a:lvl1pPr rtl="0">
              <a:defRPr/>
            </a:lvl1pPr>
          </a:lstStyle>
          <a:p>
            <a:endParaRPr lang="en-US"/>
          </a:p>
        </p:txBody>
      </p:sp>
      <p:sp>
        <p:nvSpPr>
          <p:cNvPr id="7" name="Platshållare för bildnummer 6"/>
          <p:cNvSpPr>
            <a:spLocks noGrp="1"/>
          </p:cNvSpPr>
          <p:nvPr>
            <p:ph type="sldNum" sz="quarter" idx="12"/>
          </p:nvPr>
        </p:nvSpPr>
        <p:spPr/>
        <p:txBody>
          <a:bodyPr/>
          <a:lstStyle>
            <a:lvl1pPr rtl="0">
              <a:defRPr/>
            </a:lvl1pPr>
          </a:lstStyle>
          <a:p>
            <a:fld id="{1C6490EC-FC99-4209-B2B7-CFBFE3FDE759}" type="slidenum">
              <a:rPr lang="en-US" smtClean="0"/>
              <a:pPr/>
              <a:t>‹#›</a:t>
            </a:fld>
            <a:endParaRPr lang="en-US"/>
          </a:p>
        </p:txBody>
      </p:sp>
    </p:spTree>
    <p:extLst>
      <p:ext uri="{BB962C8B-B14F-4D97-AF65-F5344CB8AC3E}">
        <p14:creationId xmlns:p14="http://schemas.microsoft.com/office/powerpoint/2010/main" val="3612766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graphicFrame>
        <p:nvGraphicFramePr>
          <p:cNvPr id="11" name="Objekt 10" hidden="1">
            <a:extLst>
              <a:ext uri="{FF2B5EF4-FFF2-40B4-BE49-F238E27FC236}">
                <a16:creationId xmlns:a16="http://schemas.microsoft.com/office/drawing/2014/main" id="{9ECFCE35-8C61-4664-95D6-E43D36EC9A3B}"/>
              </a:ext>
            </a:extLst>
          </p:cNvPr>
          <p:cNvGraphicFramePr>
            <a:graphicFrameLocks noChangeAspect="1"/>
          </p:cNvGraphicFramePr>
          <p:nvPr userDrawn="1">
            <p:custDataLst>
              <p:tags r:id="rId2"/>
            </p:custDataLst>
            <p:extLst>
              <p:ext uri="{D42A27DB-BD31-4B8C-83A1-F6EECF244321}">
                <p14:modId xmlns:p14="http://schemas.microsoft.com/office/powerpoint/2010/main" val="1841642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8" name="think-cell Slide" r:id="rId4" imgW="493" imgH="496" progId="TCLayout.ActiveDocument.1">
                  <p:embed/>
                </p:oleObj>
              </mc:Choice>
              <mc:Fallback>
                <p:oleObj name="think-cell Slide" r:id="rId4" imgW="493" imgH="496" progId="TCLayout.ActiveDocument.1">
                  <p:embed/>
                  <p:pic>
                    <p:nvPicPr>
                      <p:cNvPr id="11" name="Objekt 10" hidden="1">
                        <a:extLst>
                          <a:ext uri="{FF2B5EF4-FFF2-40B4-BE49-F238E27FC236}">
                            <a16:creationId xmlns:a16="http://schemas.microsoft.com/office/drawing/2014/main" id="{9ECFCE35-8C61-4664-95D6-E43D36EC9A3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ubrik 1"/>
          <p:cNvSpPr>
            <a:spLocks noGrp="1"/>
          </p:cNvSpPr>
          <p:nvPr>
            <p:ph type="title" hasCustomPrompt="1"/>
          </p:nvPr>
        </p:nvSpPr>
        <p:spPr>
          <a:xfrm>
            <a:off x="839788" y="365125"/>
            <a:ext cx="10515600" cy="1325563"/>
          </a:xfrm>
        </p:spPr>
        <p:txBody>
          <a:bodyPr vert="horz"/>
          <a:lstStyle>
            <a:lvl1pPr rtl="0">
              <a:defRPr/>
            </a:lvl1pPr>
          </a:lstStyle>
          <a:p>
            <a:r>
              <a:rPr lang="en-US" err="1"/>
              <a:t>Klicka</a:t>
            </a:r>
            <a:r>
              <a:rPr lang="en-US"/>
              <a:t> </a:t>
            </a:r>
            <a:r>
              <a:rPr lang="en-US" err="1"/>
              <a:t>här</a:t>
            </a:r>
            <a:r>
              <a:rPr lang="en-US"/>
              <a:t> </a:t>
            </a:r>
            <a:r>
              <a:rPr lang="en-US" err="1"/>
              <a:t>för</a:t>
            </a:r>
            <a:r>
              <a:rPr lang="en-US"/>
              <a:t> </a:t>
            </a:r>
            <a:r>
              <a:rPr lang="en-US" err="1"/>
              <a:t>att</a:t>
            </a:r>
            <a:r>
              <a:rPr lang="en-US"/>
              <a:t> </a:t>
            </a:r>
            <a:r>
              <a:rPr lang="en-US" err="1"/>
              <a:t>ändra</a:t>
            </a:r>
            <a:r>
              <a:rPr lang="en-US"/>
              <a:t> format</a:t>
            </a:r>
          </a:p>
        </p:txBody>
      </p:sp>
      <p:sp>
        <p:nvSpPr>
          <p:cNvPr id="3" name="Platshållare för text 2"/>
          <p:cNvSpPr>
            <a:spLocks noGrp="1"/>
          </p:cNvSpPr>
          <p:nvPr>
            <p:ph type="body" idx="1" hasCustomPrompt="1"/>
          </p:nvPr>
        </p:nvSpPr>
        <p:spPr>
          <a:xfrm>
            <a:off x="839788" y="1681163"/>
            <a:ext cx="5157787" cy="823912"/>
          </a:xfrm>
        </p:spPr>
        <p:txBody>
          <a:bodyPr anchor="b"/>
          <a:lstStyle>
            <a:lvl1pPr marL="0" indent="0" rtl="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err="1"/>
              <a:t>Redigera</a:t>
            </a:r>
            <a:r>
              <a:rPr lang="en-US"/>
              <a:t> format </a:t>
            </a:r>
            <a:r>
              <a:rPr lang="en-US" err="1"/>
              <a:t>för</a:t>
            </a:r>
            <a:r>
              <a:rPr lang="en-US"/>
              <a:t> </a:t>
            </a:r>
            <a:r>
              <a:rPr lang="en-US" err="1"/>
              <a:t>bakgrundstext</a:t>
            </a:r>
            <a:endParaRPr lang="en-US"/>
          </a:p>
        </p:txBody>
      </p:sp>
      <p:sp>
        <p:nvSpPr>
          <p:cNvPr id="4" name="Platshållare för innehåll 3"/>
          <p:cNvSpPr>
            <a:spLocks noGrp="1"/>
          </p:cNvSpPr>
          <p:nvPr>
            <p:ph sz="half" idx="2" hasCustomPrompt="1"/>
          </p:nvPr>
        </p:nvSpPr>
        <p:spPr>
          <a:xfrm>
            <a:off x="839788" y="2505075"/>
            <a:ext cx="5157787" cy="3684588"/>
          </a:xfrm>
        </p:spPr>
        <p:txBody>
          <a:bodyPr/>
          <a:lstStyle>
            <a:lvl1pPr rtl="0">
              <a:defRPr/>
            </a:lvl1pPr>
            <a:lvl2pPr rtl="0">
              <a:defRPr/>
            </a:lvl2pPr>
            <a:lvl3pPr rtl="0">
              <a:defRPr/>
            </a:lvl3pPr>
            <a:lvl4pPr rtl="0">
              <a:defRPr/>
            </a:lvl4pPr>
            <a:lvl5pPr rtl="0">
              <a:defRPr/>
            </a:lvl5pPr>
          </a:lstStyle>
          <a:p>
            <a:pPr lvl="0"/>
            <a:r>
              <a:rPr lang="en-US" err="1"/>
              <a:t>Redigera</a:t>
            </a:r>
            <a:r>
              <a:rPr lang="en-US"/>
              <a:t> format </a:t>
            </a:r>
            <a:r>
              <a:rPr lang="en-US" err="1"/>
              <a:t>för</a:t>
            </a:r>
            <a:r>
              <a:rPr lang="en-US"/>
              <a:t> </a:t>
            </a:r>
            <a:r>
              <a:rPr lang="en-US" err="1"/>
              <a:t>bakgrundstext</a:t>
            </a:r>
            <a:endParaRPr lang="en-US"/>
          </a:p>
          <a:p>
            <a:pPr lvl="1"/>
            <a:r>
              <a:rPr lang="en-US" err="1"/>
              <a:t>Nivå</a:t>
            </a:r>
            <a:r>
              <a:rPr lang="en-US"/>
              <a:t> </a:t>
            </a:r>
            <a:r>
              <a:rPr lang="en-US" err="1"/>
              <a:t>två</a:t>
            </a:r>
            <a:endParaRPr lang="en-US"/>
          </a:p>
          <a:p>
            <a:pPr lvl="2"/>
            <a:r>
              <a:rPr lang="en-US" err="1"/>
              <a:t>Nivå</a:t>
            </a:r>
            <a:r>
              <a:rPr lang="en-US"/>
              <a:t> </a:t>
            </a:r>
            <a:r>
              <a:rPr lang="en-US" err="1"/>
              <a:t>tre</a:t>
            </a:r>
            <a:endParaRPr lang="en-US"/>
          </a:p>
          <a:p>
            <a:pPr lvl="3"/>
            <a:r>
              <a:rPr lang="en-US" err="1"/>
              <a:t>Nivå</a:t>
            </a:r>
            <a:r>
              <a:rPr lang="en-US"/>
              <a:t> </a:t>
            </a:r>
            <a:r>
              <a:rPr lang="en-US" err="1"/>
              <a:t>fyra</a:t>
            </a:r>
            <a:endParaRPr lang="en-US"/>
          </a:p>
          <a:p>
            <a:pPr lvl="4"/>
            <a:r>
              <a:rPr lang="en-US" err="1"/>
              <a:t>Nivå</a:t>
            </a:r>
            <a:r>
              <a:rPr lang="en-US"/>
              <a:t> fem</a:t>
            </a:r>
          </a:p>
        </p:txBody>
      </p:sp>
      <p:sp>
        <p:nvSpPr>
          <p:cNvPr id="5" name="Platshållare för text 4"/>
          <p:cNvSpPr>
            <a:spLocks noGrp="1"/>
          </p:cNvSpPr>
          <p:nvPr>
            <p:ph type="body" sz="quarter" idx="3" hasCustomPrompt="1"/>
          </p:nvPr>
        </p:nvSpPr>
        <p:spPr>
          <a:xfrm>
            <a:off x="6172200" y="1681163"/>
            <a:ext cx="5183188" cy="823912"/>
          </a:xfrm>
        </p:spPr>
        <p:txBody>
          <a:bodyPr anchor="b"/>
          <a:lstStyle>
            <a:lvl1pPr marL="0" indent="0" rtl="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err="1"/>
              <a:t>Redigera</a:t>
            </a:r>
            <a:r>
              <a:rPr lang="en-US"/>
              <a:t> format </a:t>
            </a:r>
            <a:r>
              <a:rPr lang="en-US" err="1"/>
              <a:t>för</a:t>
            </a:r>
            <a:r>
              <a:rPr lang="en-US"/>
              <a:t> </a:t>
            </a:r>
            <a:r>
              <a:rPr lang="en-US" err="1"/>
              <a:t>bakgrundstext</a:t>
            </a:r>
            <a:endParaRPr lang="en-US"/>
          </a:p>
        </p:txBody>
      </p:sp>
      <p:sp>
        <p:nvSpPr>
          <p:cNvPr id="6" name="Platshållare för innehåll 5"/>
          <p:cNvSpPr>
            <a:spLocks noGrp="1"/>
          </p:cNvSpPr>
          <p:nvPr>
            <p:ph sz="quarter" idx="4" hasCustomPrompt="1"/>
          </p:nvPr>
        </p:nvSpPr>
        <p:spPr>
          <a:xfrm>
            <a:off x="6172200" y="2505075"/>
            <a:ext cx="5183188" cy="3684588"/>
          </a:xfrm>
        </p:spPr>
        <p:txBody>
          <a:bodyPr/>
          <a:lstStyle>
            <a:lvl1pPr rtl="0">
              <a:defRPr/>
            </a:lvl1pPr>
            <a:lvl2pPr rtl="0">
              <a:defRPr/>
            </a:lvl2pPr>
            <a:lvl3pPr rtl="0">
              <a:defRPr/>
            </a:lvl3pPr>
            <a:lvl4pPr rtl="0">
              <a:defRPr/>
            </a:lvl4pPr>
            <a:lvl5pPr rtl="0">
              <a:defRPr/>
            </a:lvl5pPr>
          </a:lstStyle>
          <a:p>
            <a:pPr lvl="0"/>
            <a:r>
              <a:rPr lang="en-US" err="1"/>
              <a:t>Redigera</a:t>
            </a:r>
            <a:r>
              <a:rPr lang="en-US"/>
              <a:t> format </a:t>
            </a:r>
            <a:r>
              <a:rPr lang="en-US" err="1"/>
              <a:t>för</a:t>
            </a:r>
            <a:r>
              <a:rPr lang="en-US"/>
              <a:t> </a:t>
            </a:r>
            <a:r>
              <a:rPr lang="en-US" err="1"/>
              <a:t>bakgrundstext</a:t>
            </a:r>
            <a:endParaRPr lang="en-US"/>
          </a:p>
          <a:p>
            <a:pPr lvl="1"/>
            <a:r>
              <a:rPr lang="en-US" err="1"/>
              <a:t>Nivå</a:t>
            </a:r>
            <a:r>
              <a:rPr lang="en-US"/>
              <a:t> </a:t>
            </a:r>
            <a:r>
              <a:rPr lang="en-US" err="1"/>
              <a:t>två</a:t>
            </a:r>
            <a:endParaRPr lang="en-US"/>
          </a:p>
          <a:p>
            <a:pPr lvl="2"/>
            <a:r>
              <a:rPr lang="en-US" err="1"/>
              <a:t>Nivå</a:t>
            </a:r>
            <a:r>
              <a:rPr lang="en-US"/>
              <a:t> </a:t>
            </a:r>
            <a:r>
              <a:rPr lang="en-US" err="1"/>
              <a:t>tre</a:t>
            </a:r>
            <a:endParaRPr lang="en-US"/>
          </a:p>
          <a:p>
            <a:pPr lvl="3"/>
            <a:r>
              <a:rPr lang="en-US" err="1"/>
              <a:t>Nivå</a:t>
            </a:r>
            <a:r>
              <a:rPr lang="en-US"/>
              <a:t> </a:t>
            </a:r>
            <a:r>
              <a:rPr lang="en-US" err="1"/>
              <a:t>fyra</a:t>
            </a:r>
            <a:endParaRPr lang="en-US"/>
          </a:p>
          <a:p>
            <a:pPr lvl="4"/>
            <a:r>
              <a:rPr lang="en-US" err="1"/>
              <a:t>Nivå</a:t>
            </a:r>
            <a:r>
              <a:rPr lang="en-US"/>
              <a:t> fem</a:t>
            </a:r>
          </a:p>
        </p:txBody>
      </p:sp>
      <p:sp>
        <p:nvSpPr>
          <p:cNvPr id="7" name="Platshållare för datum 6"/>
          <p:cNvSpPr>
            <a:spLocks noGrp="1"/>
          </p:cNvSpPr>
          <p:nvPr>
            <p:ph type="dt" sz="half" idx="10"/>
          </p:nvPr>
        </p:nvSpPr>
        <p:spPr/>
        <p:txBody>
          <a:bodyPr/>
          <a:lstStyle>
            <a:lvl1pPr rtl="0">
              <a:defRPr/>
            </a:lvl1pPr>
          </a:lstStyle>
          <a:p>
            <a:fld id="{F678883A-19EE-4139-91ED-0955586671B1}" type="datetime1">
              <a:rPr lang="en-US" smtClean="0"/>
              <a:t>7/27/2023</a:t>
            </a:fld>
            <a:endParaRPr lang="en-US"/>
          </a:p>
        </p:txBody>
      </p:sp>
      <p:sp>
        <p:nvSpPr>
          <p:cNvPr id="8" name="Platshållare för sidfot 7"/>
          <p:cNvSpPr>
            <a:spLocks noGrp="1"/>
          </p:cNvSpPr>
          <p:nvPr>
            <p:ph type="ftr" sz="quarter" idx="11"/>
          </p:nvPr>
        </p:nvSpPr>
        <p:spPr/>
        <p:txBody>
          <a:bodyPr/>
          <a:lstStyle>
            <a:lvl1pPr rtl="0">
              <a:defRPr/>
            </a:lvl1pPr>
          </a:lstStyle>
          <a:p>
            <a:endParaRPr lang="en-US"/>
          </a:p>
        </p:txBody>
      </p:sp>
      <p:sp>
        <p:nvSpPr>
          <p:cNvPr id="9" name="Platshållare för bildnummer 8"/>
          <p:cNvSpPr>
            <a:spLocks noGrp="1"/>
          </p:cNvSpPr>
          <p:nvPr>
            <p:ph type="sldNum" sz="quarter" idx="12"/>
          </p:nvPr>
        </p:nvSpPr>
        <p:spPr/>
        <p:txBody>
          <a:bodyPr/>
          <a:lstStyle>
            <a:lvl1pPr rtl="0">
              <a:defRPr/>
            </a:lvl1pPr>
          </a:lstStyle>
          <a:p>
            <a:fld id="{1C6490EC-FC99-4209-B2B7-CFBFE3FDE759}" type="slidenum">
              <a:rPr lang="en-US" smtClean="0"/>
              <a:pPr/>
              <a:t>‹#›</a:t>
            </a:fld>
            <a:endParaRPr lang="en-US"/>
          </a:p>
        </p:txBody>
      </p:sp>
    </p:spTree>
    <p:extLst>
      <p:ext uri="{BB962C8B-B14F-4D97-AF65-F5344CB8AC3E}">
        <p14:creationId xmlns:p14="http://schemas.microsoft.com/office/powerpoint/2010/main" val="749963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1DB15C3E-4640-4F4E-9175-7DE08477755F}"/>
              </a:ext>
            </a:extLst>
          </p:cNvPr>
          <p:cNvGraphicFramePr>
            <a:graphicFrameLocks noChangeAspect="1"/>
          </p:cNvGraphicFramePr>
          <p:nvPr userDrawn="1">
            <p:custDataLst>
              <p:tags r:id="rId2"/>
            </p:custDataLst>
            <p:extLst>
              <p:ext uri="{D42A27DB-BD31-4B8C-83A1-F6EECF244321}">
                <p14:modId xmlns:p14="http://schemas.microsoft.com/office/powerpoint/2010/main" val="6125676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2" name="think-cell Slide" r:id="rId4" imgW="493" imgH="496" progId="TCLayout.ActiveDocument.1">
                  <p:embed/>
                </p:oleObj>
              </mc:Choice>
              <mc:Fallback>
                <p:oleObj name="think-cell Slide" r:id="rId4" imgW="493" imgH="496" progId="TCLayout.ActiveDocument.1">
                  <p:embed/>
                  <p:pic>
                    <p:nvPicPr>
                      <p:cNvPr id="7" name="Objekt 6" hidden="1">
                        <a:extLst>
                          <a:ext uri="{FF2B5EF4-FFF2-40B4-BE49-F238E27FC236}">
                            <a16:creationId xmlns:a16="http://schemas.microsoft.com/office/drawing/2014/main" id="{1DB15C3E-4640-4F4E-9175-7DE08477755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ubrik 1"/>
          <p:cNvSpPr>
            <a:spLocks noGrp="1"/>
          </p:cNvSpPr>
          <p:nvPr>
            <p:ph type="title" hasCustomPrompt="1"/>
          </p:nvPr>
        </p:nvSpPr>
        <p:spPr/>
        <p:txBody>
          <a:bodyPr vert="horz"/>
          <a:lstStyle>
            <a:lvl1pPr rtl="0">
              <a:defRPr/>
            </a:lvl1pPr>
          </a:lstStyle>
          <a:p>
            <a:r>
              <a:rPr lang="en-US" err="1"/>
              <a:t>Klicka</a:t>
            </a:r>
            <a:r>
              <a:rPr lang="en-US"/>
              <a:t> </a:t>
            </a:r>
            <a:r>
              <a:rPr lang="en-US" err="1"/>
              <a:t>här</a:t>
            </a:r>
            <a:r>
              <a:rPr lang="en-US"/>
              <a:t> </a:t>
            </a:r>
            <a:r>
              <a:rPr lang="en-US" err="1"/>
              <a:t>för</a:t>
            </a:r>
            <a:r>
              <a:rPr lang="en-US"/>
              <a:t> </a:t>
            </a:r>
            <a:r>
              <a:rPr lang="en-US" err="1"/>
              <a:t>att</a:t>
            </a:r>
            <a:r>
              <a:rPr lang="en-US"/>
              <a:t> </a:t>
            </a:r>
            <a:r>
              <a:rPr lang="en-US" err="1"/>
              <a:t>ändra</a:t>
            </a:r>
            <a:r>
              <a:rPr lang="en-US"/>
              <a:t> format</a:t>
            </a:r>
          </a:p>
        </p:txBody>
      </p:sp>
      <p:sp>
        <p:nvSpPr>
          <p:cNvPr id="3" name="Platshållare för datum 2"/>
          <p:cNvSpPr>
            <a:spLocks noGrp="1"/>
          </p:cNvSpPr>
          <p:nvPr>
            <p:ph type="dt" sz="half" idx="10"/>
          </p:nvPr>
        </p:nvSpPr>
        <p:spPr/>
        <p:txBody>
          <a:bodyPr/>
          <a:lstStyle>
            <a:lvl1pPr rtl="0">
              <a:defRPr/>
            </a:lvl1pPr>
          </a:lstStyle>
          <a:p>
            <a:fld id="{A8626B1C-A9D9-4BBE-A473-5BD0C0351FA5}" type="datetime1">
              <a:rPr lang="en-US" smtClean="0"/>
              <a:t>7/27/2023</a:t>
            </a:fld>
            <a:endParaRPr lang="en-US"/>
          </a:p>
        </p:txBody>
      </p:sp>
      <p:sp>
        <p:nvSpPr>
          <p:cNvPr id="4" name="Platshållare för sidfot 3"/>
          <p:cNvSpPr>
            <a:spLocks noGrp="1"/>
          </p:cNvSpPr>
          <p:nvPr>
            <p:ph type="ftr" sz="quarter" idx="11"/>
          </p:nvPr>
        </p:nvSpPr>
        <p:spPr/>
        <p:txBody>
          <a:bodyPr/>
          <a:lstStyle>
            <a:lvl1pPr rtl="0">
              <a:defRPr/>
            </a:lvl1pPr>
          </a:lstStyle>
          <a:p>
            <a:endParaRPr lang="en-US"/>
          </a:p>
        </p:txBody>
      </p:sp>
      <p:sp>
        <p:nvSpPr>
          <p:cNvPr id="5" name="Platshållare för bildnummer 4"/>
          <p:cNvSpPr>
            <a:spLocks noGrp="1"/>
          </p:cNvSpPr>
          <p:nvPr>
            <p:ph type="sldNum" sz="quarter" idx="12"/>
          </p:nvPr>
        </p:nvSpPr>
        <p:spPr/>
        <p:txBody>
          <a:bodyPr/>
          <a:lstStyle>
            <a:lvl1pPr rtl="0">
              <a:defRPr/>
            </a:lvl1pPr>
          </a:lstStyle>
          <a:p>
            <a:fld id="{1C6490EC-FC99-4209-B2B7-CFBFE3FDE759}" type="slidenum">
              <a:rPr lang="en-US" smtClean="0"/>
              <a:pPr/>
              <a:t>‹#›</a:t>
            </a:fld>
            <a:endParaRPr lang="en-US"/>
          </a:p>
        </p:txBody>
      </p:sp>
    </p:spTree>
    <p:extLst>
      <p:ext uri="{BB962C8B-B14F-4D97-AF65-F5344CB8AC3E}">
        <p14:creationId xmlns:p14="http://schemas.microsoft.com/office/powerpoint/2010/main" val="3433108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013BA4C0-6084-42A6-93D4-34DC1CA5BCA8}"/>
              </a:ext>
            </a:extLst>
          </p:cNvPr>
          <p:cNvGraphicFramePr>
            <a:graphicFrameLocks noChangeAspect="1"/>
          </p:cNvGraphicFramePr>
          <p:nvPr userDrawn="1">
            <p:custDataLst>
              <p:tags r:id="rId2"/>
            </p:custDataLst>
            <p:extLst>
              <p:ext uri="{D42A27DB-BD31-4B8C-83A1-F6EECF244321}">
                <p14:modId xmlns:p14="http://schemas.microsoft.com/office/powerpoint/2010/main" val="16623683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6" name="think-cell Slide" r:id="rId4" imgW="493" imgH="496" progId="TCLayout.ActiveDocument.1">
                  <p:embed/>
                </p:oleObj>
              </mc:Choice>
              <mc:Fallback>
                <p:oleObj name="think-cell Slide" r:id="rId4" imgW="493" imgH="496" progId="TCLayout.ActiveDocument.1">
                  <p:embed/>
                  <p:pic>
                    <p:nvPicPr>
                      <p:cNvPr id="5" name="Objekt 4" hidden="1">
                        <a:extLst>
                          <a:ext uri="{FF2B5EF4-FFF2-40B4-BE49-F238E27FC236}">
                            <a16:creationId xmlns:a16="http://schemas.microsoft.com/office/drawing/2014/main" id="{013BA4C0-6084-42A6-93D4-34DC1CA5BCA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Platshållare för datum 1"/>
          <p:cNvSpPr>
            <a:spLocks noGrp="1"/>
          </p:cNvSpPr>
          <p:nvPr>
            <p:ph type="dt" sz="half" idx="10"/>
          </p:nvPr>
        </p:nvSpPr>
        <p:spPr/>
        <p:txBody>
          <a:bodyPr/>
          <a:lstStyle>
            <a:lvl1pPr rtl="0">
              <a:defRPr/>
            </a:lvl1pPr>
          </a:lstStyle>
          <a:p>
            <a:fld id="{A6B1EA11-F305-4681-8877-94DE5315CCE6}" type="datetime1">
              <a:rPr lang="en-US" smtClean="0"/>
              <a:t>7/27/2023</a:t>
            </a:fld>
            <a:endParaRPr lang="en-US"/>
          </a:p>
        </p:txBody>
      </p:sp>
      <p:sp>
        <p:nvSpPr>
          <p:cNvPr id="3" name="Platshållare för sidfot 2"/>
          <p:cNvSpPr>
            <a:spLocks noGrp="1"/>
          </p:cNvSpPr>
          <p:nvPr>
            <p:ph type="ftr" sz="quarter" idx="11"/>
          </p:nvPr>
        </p:nvSpPr>
        <p:spPr/>
        <p:txBody>
          <a:bodyPr/>
          <a:lstStyle>
            <a:lvl1pPr rtl="0">
              <a:defRPr/>
            </a:lvl1pPr>
          </a:lstStyle>
          <a:p>
            <a:endParaRPr lang="en-US"/>
          </a:p>
        </p:txBody>
      </p:sp>
      <p:sp>
        <p:nvSpPr>
          <p:cNvPr id="4" name="Platshållare för bildnummer 3"/>
          <p:cNvSpPr>
            <a:spLocks noGrp="1"/>
          </p:cNvSpPr>
          <p:nvPr>
            <p:ph type="sldNum" sz="quarter" idx="12"/>
          </p:nvPr>
        </p:nvSpPr>
        <p:spPr/>
        <p:txBody>
          <a:bodyPr/>
          <a:lstStyle>
            <a:lvl1pPr rtl="0">
              <a:defRPr/>
            </a:lvl1pPr>
          </a:lstStyle>
          <a:p>
            <a:fld id="{1C6490EC-FC99-4209-B2B7-CFBFE3FDE759}" type="slidenum">
              <a:rPr lang="en-US" smtClean="0"/>
              <a:pPr/>
              <a:t>‹#›</a:t>
            </a:fld>
            <a:endParaRPr lang="en-US"/>
          </a:p>
        </p:txBody>
      </p:sp>
    </p:spTree>
    <p:extLst>
      <p:ext uri="{BB962C8B-B14F-4D97-AF65-F5344CB8AC3E}">
        <p14:creationId xmlns:p14="http://schemas.microsoft.com/office/powerpoint/2010/main" val="3647125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A404E1DA-1D0C-451C-8128-96C1F434FA61}"/>
              </a:ext>
            </a:extLst>
          </p:cNvPr>
          <p:cNvGraphicFramePr>
            <a:graphicFrameLocks noChangeAspect="1"/>
          </p:cNvGraphicFramePr>
          <p:nvPr userDrawn="1">
            <p:custDataLst>
              <p:tags r:id="rId2"/>
            </p:custDataLst>
            <p:extLst>
              <p:ext uri="{D42A27DB-BD31-4B8C-83A1-F6EECF244321}">
                <p14:modId xmlns:p14="http://schemas.microsoft.com/office/powerpoint/2010/main" val="18029928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20" name="think-cell Slide" r:id="rId4" imgW="493" imgH="496" progId="TCLayout.ActiveDocument.1">
                  <p:embed/>
                </p:oleObj>
              </mc:Choice>
              <mc:Fallback>
                <p:oleObj name="think-cell Slide" r:id="rId4" imgW="493" imgH="496" progId="TCLayout.ActiveDocument.1">
                  <p:embed/>
                  <p:pic>
                    <p:nvPicPr>
                      <p:cNvPr id="9" name="Objekt 8" hidden="1">
                        <a:extLst>
                          <a:ext uri="{FF2B5EF4-FFF2-40B4-BE49-F238E27FC236}">
                            <a16:creationId xmlns:a16="http://schemas.microsoft.com/office/drawing/2014/main" id="{A404E1DA-1D0C-451C-8128-96C1F434FA6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ubrik 1"/>
          <p:cNvSpPr>
            <a:spLocks noGrp="1"/>
          </p:cNvSpPr>
          <p:nvPr>
            <p:ph type="title" hasCustomPrompt="1"/>
          </p:nvPr>
        </p:nvSpPr>
        <p:spPr>
          <a:xfrm>
            <a:off x="839788" y="457200"/>
            <a:ext cx="3932237" cy="1600200"/>
          </a:xfrm>
        </p:spPr>
        <p:txBody>
          <a:bodyPr vert="horz" anchor="b"/>
          <a:lstStyle>
            <a:lvl1pPr rtl="0">
              <a:defRPr sz="3200"/>
            </a:lvl1pPr>
          </a:lstStyle>
          <a:p>
            <a:r>
              <a:rPr lang="en-US" err="1"/>
              <a:t>Klicka</a:t>
            </a:r>
            <a:r>
              <a:rPr lang="en-US"/>
              <a:t> </a:t>
            </a:r>
            <a:r>
              <a:rPr lang="en-US" err="1"/>
              <a:t>här</a:t>
            </a:r>
            <a:r>
              <a:rPr lang="en-US"/>
              <a:t> </a:t>
            </a:r>
            <a:r>
              <a:rPr lang="en-US" err="1"/>
              <a:t>för</a:t>
            </a:r>
            <a:r>
              <a:rPr lang="en-US"/>
              <a:t> </a:t>
            </a:r>
            <a:r>
              <a:rPr lang="en-US" err="1"/>
              <a:t>att</a:t>
            </a:r>
            <a:r>
              <a:rPr lang="en-US"/>
              <a:t> </a:t>
            </a:r>
            <a:r>
              <a:rPr lang="en-US" err="1"/>
              <a:t>ändra</a:t>
            </a:r>
            <a:r>
              <a:rPr lang="en-US"/>
              <a:t> format</a:t>
            </a:r>
          </a:p>
        </p:txBody>
      </p:sp>
      <p:sp>
        <p:nvSpPr>
          <p:cNvPr id="3" name="Platshållare för innehåll 2"/>
          <p:cNvSpPr>
            <a:spLocks noGrp="1"/>
          </p:cNvSpPr>
          <p:nvPr>
            <p:ph idx="1" hasCustomPrompt="1"/>
          </p:nvPr>
        </p:nvSpPr>
        <p:spPr>
          <a:xfrm>
            <a:off x="5183188" y="987425"/>
            <a:ext cx="6172200" cy="4873625"/>
          </a:xfrm>
        </p:spPr>
        <p:txBody>
          <a:bodyPr/>
          <a:lstStyle>
            <a:lvl1pPr rtl="0">
              <a:defRPr sz="3200"/>
            </a:lvl1pPr>
            <a:lvl2pPr rtl="0">
              <a:defRPr sz="2800"/>
            </a:lvl2pPr>
            <a:lvl3pPr rtl="0">
              <a:defRPr sz="2400"/>
            </a:lvl3pPr>
            <a:lvl4pPr rtl="0">
              <a:defRPr sz="2000"/>
            </a:lvl4pPr>
            <a:lvl5pPr rtl="0">
              <a:defRPr sz="2000"/>
            </a:lvl5pPr>
            <a:lvl6pPr>
              <a:defRPr sz="2000"/>
            </a:lvl6pPr>
            <a:lvl7pPr>
              <a:defRPr sz="2000"/>
            </a:lvl7pPr>
            <a:lvl8pPr>
              <a:defRPr sz="2000"/>
            </a:lvl8pPr>
            <a:lvl9pPr>
              <a:defRPr sz="2000"/>
            </a:lvl9pPr>
          </a:lstStyle>
          <a:p>
            <a:pPr lvl="0"/>
            <a:r>
              <a:rPr lang="en-US" err="1"/>
              <a:t>Redigera</a:t>
            </a:r>
            <a:r>
              <a:rPr lang="en-US"/>
              <a:t> format </a:t>
            </a:r>
            <a:r>
              <a:rPr lang="en-US" err="1"/>
              <a:t>för</a:t>
            </a:r>
            <a:r>
              <a:rPr lang="en-US"/>
              <a:t> </a:t>
            </a:r>
            <a:r>
              <a:rPr lang="en-US" err="1"/>
              <a:t>bakgrundstext</a:t>
            </a:r>
            <a:endParaRPr lang="en-US"/>
          </a:p>
          <a:p>
            <a:pPr lvl="1"/>
            <a:r>
              <a:rPr lang="en-US" err="1"/>
              <a:t>Nivå</a:t>
            </a:r>
            <a:r>
              <a:rPr lang="en-US"/>
              <a:t> </a:t>
            </a:r>
            <a:r>
              <a:rPr lang="en-US" err="1"/>
              <a:t>två</a:t>
            </a:r>
            <a:endParaRPr lang="en-US"/>
          </a:p>
          <a:p>
            <a:pPr lvl="2"/>
            <a:r>
              <a:rPr lang="en-US" err="1"/>
              <a:t>Nivå</a:t>
            </a:r>
            <a:r>
              <a:rPr lang="en-US"/>
              <a:t> </a:t>
            </a:r>
            <a:r>
              <a:rPr lang="en-US" err="1"/>
              <a:t>tre</a:t>
            </a:r>
            <a:endParaRPr lang="en-US"/>
          </a:p>
          <a:p>
            <a:pPr lvl="3"/>
            <a:r>
              <a:rPr lang="en-US" err="1"/>
              <a:t>Nivå</a:t>
            </a:r>
            <a:r>
              <a:rPr lang="en-US"/>
              <a:t> </a:t>
            </a:r>
            <a:r>
              <a:rPr lang="en-US" err="1"/>
              <a:t>fyra</a:t>
            </a:r>
            <a:endParaRPr lang="en-US"/>
          </a:p>
          <a:p>
            <a:pPr lvl="4"/>
            <a:r>
              <a:rPr lang="en-US" err="1"/>
              <a:t>Nivå</a:t>
            </a:r>
            <a:r>
              <a:rPr lang="en-US"/>
              <a:t> fem</a:t>
            </a:r>
          </a:p>
        </p:txBody>
      </p:sp>
      <p:sp>
        <p:nvSpPr>
          <p:cNvPr id="4" name="Platshållare för text 3"/>
          <p:cNvSpPr>
            <a:spLocks noGrp="1"/>
          </p:cNvSpPr>
          <p:nvPr>
            <p:ph type="body" sz="half" idx="2" hasCustomPrompt="1"/>
          </p:nvPr>
        </p:nvSpPr>
        <p:spPr>
          <a:xfrm>
            <a:off x="839788" y="2057400"/>
            <a:ext cx="3932237" cy="3811588"/>
          </a:xfrm>
        </p:spPr>
        <p:txBody>
          <a:bodyPr/>
          <a:lstStyle>
            <a:lvl1pPr marL="0" indent="0" rtl="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err="1"/>
              <a:t>Redigera</a:t>
            </a:r>
            <a:r>
              <a:rPr lang="en-US"/>
              <a:t> format </a:t>
            </a:r>
            <a:r>
              <a:rPr lang="en-US" err="1"/>
              <a:t>för</a:t>
            </a:r>
            <a:r>
              <a:rPr lang="en-US"/>
              <a:t> </a:t>
            </a:r>
            <a:r>
              <a:rPr lang="en-US" err="1"/>
              <a:t>bakgrundstext</a:t>
            </a:r>
            <a:endParaRPr lang="en-US"/>
          </a:p>
        </p:txBody>
      </p:sp>
      <p:sp>
        <p:nvSpPr>
          <p:cNvPr id="5" name="Platshållare för datum 4"/>
          <p:cNvSpPr>
            <a:spLocks noGrp="1"/>
          </p:cNvSpPr>
          <p:nvPr>
            <p:ph type="dt" sz="half" idx="10"/>
          </p:nvPr>
        </p:nvSpPr>
        <p:spPr/>
        <p:txBody>
          <a:bodyPr/>
          <a:lstStyle>
            <a:lvl1pPr rtl="0">
              <a:defRPr/>
            </a:lvl1pPr>
          </a:lstStyle>
          <a:p>
            <a:fld id="{A5DEBA69-87DE-4923-BB95-0B0167C605EB}" type="datetime1">
              <a:rPr lang="en-US" smtClean="0"/>
              <a:t>7/27/2023</a:t>
            </a:fld>
            <a:endParaRPr lang="en-US"/>
          </a:p>
        </p:txBody>
      </p:sp>
      <p:sp>
        <p:nvSpPr>
          <p:cNvPr id="6" name="Platshållare för sidfot 5"/>
          <p:cNvSpPr>
            <a:spLocks noGrp="1"/>
          </p:cNvSpPr>
          <p:nvPr>
            <p:ph type="ftr" sz="quarter" idx="11"/>
          </p:nvPr>
        </p:nvSpPr>
        <p:spPr/>
        <p:txBody>
          <a:bodyPr/>
          <a:lstStyle>
            <a:lvl1pPr rtl="0">
              <a:defRPr/>
            </a:lvl1pPr>
          </a:lstStyle>
          <a:p>
            <a:endParaRPr lang="en-US"/>
          </a:p>
        </p:txBody>
      </p:sp>
      <p:sp>
        <p:nvSpPr>
          <p:cNvPr id="7" name="Platshållare för bildnummer 6"/>
          <p:cNvSpPr>
            <a:spLocks noGrp="1"/>
          </p:cNvSpPr>
          <p:nvPr>
            <p:ph type="sldNum" sz="quarter" idx="12"/>
          </p:nvPr>
        </p:nvSpPr>
        <p:spPr/>
        <p:txBody>
          <a:bodyPr/>
          <a:lstStyle>
            <a:lvl1pPr rtl="0">
              <a:defRPr/>
            </a:lvl1pPr>
          </a:lstStyle>
          <a:p>
            <a:fld id="{1C6490EC-FC99-4209-B2B7-CFBFE3FDE759}" type="slidenum">
              <a:rPr lang="en-US" smtClean="0"/>
              <a:pPr/>
              <a:t>‹#›</a:t>
            </a:fld>
            <a:endParaRPr lang="en-US"/>
          </a:p>
        </p:txBody>
      </p:sp>
    </p:spTree>
    <p:extLst>
      <p:ext uri="{BB962C8B-B14F-4D97-AF65-F5344CB8AC3E}">
        <p14:creationId xmlns:p14="http://schemas.microsoft.com/office/powerpoint/2010/main" val="1484242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4CEEA508-2697-4EC2-B397-3839122CE251}"/>
              </a:ext>
            </a:extLst>
          </p:cNvPr>
          <p:cNvGraphicFramePr>
            <a:graphicFrameLocks noChangeAspect="1"/>
          </p:cNvGraphicFramePr>
          <p:nvPr userDrawn="1">
            <p:custDataLst>
              <p:tags r:id="rId2"/>
            </p:custDataLst>
            <p:extLst>
              <p:ext uri="{D42A27DB-BD31-4B8C-83A1-F6EECF244321}">
                <p14:modId xmlns:p14="http://schemas.microsoft.com/office/powerpoint/2010/main" val="13297380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4" name="think-cell Slide" r:id="rId4" imgW="493" imgH="496" progId="TCLayout.ActiveDocument.1">
                  <p:embed/>
                </p:oleObj>
              </mc:Choice>
              <mc:Fallback>
                <p:oleObj name="think-cell Slide" r:id="rId4" imgW="493" imgH="496" progId="TCLayout.ActiveDocument.1">
                  <p:embed/>
                  <p:pic>
                    <p:nvPicPr>
                      <p:cNvPr id="9" name="Objekt 8" hidden="1">
                        <a:extLst>
                          <a:ext uri="{FF2B5EF4-FFF2-40B4-BE49-F238E27FC236}">
                            <a16:creationId xmlns:a16="http://schemas.microsoft.com/office/drawing/2014/main" id="{4CEEA508-2697-4EC2-B397-3839122CE25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ubrik 1"/>
          <p:cNvSpPr>
            <a:spLocks noGrp="1"/>
          </p:cNvSpPr>
          <p:nvPr>
            <p:ph type="title" hasCustomPrompt="1"/>
          </p:nvPr>
        </p:nvSpPr>
        <p:spPr>
          <a:xfrm>
            <a:off x="839788" y="457200"/>
            <a:ext cx="3932237" cy="1600200"/>
          </a:xfrm>
        </p:spPr>
        <p:txBody>
          <a:bodyPr vert="horz" anchor="b"/>
          <a:lstStyle>
            <a:lvl1pPr rtl="0">
              <a:defRPr sz="3200"/>
            </a:lvl1pPr>
          </a:lstStyle>
          <a:p>
            <a:r>
              <a:rPr lang="en-US" err="1"/>
              <a:t>Klicka</a:t>
            </a:r>
            <a:r>
              <a:rPr lang="en-US"/>
              <a:t> </a:t>
            </a:r>
            <a:r>
              <a:rPr lang="en-US" err="1"/>
              <a:t>här</a:t>
            </a:r>
            <a:r>
              <a:rPr lang="en-US"/>
              <a:t> </a:t>
            </a:r>
            <a:r>
              <a:rPr lang="en-US" err="1"/>
              <a:t>för</a:t>
            </a:r>
            <a:r>
              <a:rPr lang="en-US"/>
              <a:t> </a:t>
            </a:r>
            <a:r>
              <a:rPr lang="en-US" err="1"/>
              <a:t>att</a:t>
            </a:r>
            <a:r>
              <a:rPr lang="en-US"/>
              <a:t> </a:t>
            </a:r>
            <a:r>
              <a:rPr lang="en-US" err="1"/>
              <a:t>ändra</a:t>
            </a:r>
            <a:r>
              <a:rPr lang="en-US"/>
              <a:t> format</a:t>
            </a:r>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hasCustomPrompt="1"/>
          </p:nvPr>
        </p:nvSpPr>
        <p:spPr>
          <a:xfrm>
            <a:off x="839788" y="2057400"/>
            <a:ext cx="3932237" cy="3811588"/>
          </a:xfrm>
        </p:spPr>
        <p:txBody>
          <a:bodyPr/>
          <a:lstStyle>
            <a:lvl1pPr marL="0" indent="0" rtl="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err="1"/>
              <a:t>Redigera</a:t>
            </a:r>
            <a:r>
              <a:rPr lang="en-US"/>
              <a:t> format </a:t>
            </a:r>
            <a:r>
              <a:rPr lang="en-US" err="1"/>
              <a:t>för</a:t>
            </a:r>
            <a:r>
              <a:rPr lang="en-US"/>
              <a:t> </a:t>
            </a:r>
            <a:r>
              <a:rPr lang="en-US" err="1"/>
              <a:t>bakgrundstext</a:t>
            </a:r>
            <a:endParaRPr lang="en-US"/>
          </a:p>
        </p:txBody>
      </p:sp>
      <p:sp>
        <p:nvSpPr>
          <p:cNvPr id="5" name="Platshållare för datum 4"/>
          <p:cNvSpPr>
            <a:spLocks noGrp="1"/>
          </p:cNvSpPr>
          <p:nvPr>
            <p:ph type="dt" sz="half" idx="10"/>
          </p:nvPr>
        </p:nvSpPr>
        <p:spPr/>
        <p:txBody>
          <a:bodyPr/>
          <a:lstStyle>
            <a:lvl1pPr rtl="0">
              <a:defRPr/>
            </a:lvl1pPr>
          </a:lstStyle>
          <a:p>
            <a:fld id="{2AF47A9D-5D2B-4329-9789-08308E5087A8}" type="datetime1">
              <a:rPr lang="en-US" smtClean="0"/>
              <a:t>7/27/2023</a:t>
            </a:fld>
            <a:endParaRPr lang="en-US"/>
          </a:p>
        </p:txBody>
      </p:sp>
      <p:sp>
        <p:nvSpPr>
          <p:cNvPr id="6" name="Platshållare för sidfot 5"/>
          <p:cNvSpPr>
            <a:spLocks noGrp="1"/>
          </p:cNvSpPr>
          <p:nvPr>
            <p:ph type="ftr" sz="quarter" idx="11"/>
          </p:nvPr>
        </p:nvSpPr>
        <p:spPr/>
        <p:txBody>
          <a:bodyPr/>
          <a:lstStyle>
            <a:lvl1pPr rtl="0">
              <a:defRPr/>
            </a:lvl1pPr>
          </a:lstStyle>
          <a:p>
            <a:endParaRPr lang="en-US"/>
          </a:p>
        </p:txBody>
      </p:sp>
      <p:sp>
        <p:nvSpPr>
          <p:cNvPr id="7" name="Platshållare för bildnummer 6"/>
          <p:cNvSpPr>
            <a:spLocks noGrp="1"/>
          </p:cNvSpPr>
          <p:nvPr>
            <p:ph type="sldNum" sz="quarter" idx="12"/>
          </p:nvPr>
        </p:nvSpPr>
        <p:spPr/>
        <p:txBody>
          <a:bodyPr/>
          <a:lstStyle>
            <a:lvl1pPr rtl="0">
              <a:defRPr/>
            </a:lvl1pPr>
          </a:lstStyle>
          <a:p>
            <a:fld id="{1C6490EC-FC99-4209-B2B7-CFBFE3FDE759}" type="slidenum">
              <a:rPr lang="en-US" smtClean="0"/>
              <a:pPr/>
              <a:t>‹#›</a:t>
            </a:fld>
            <a:endParaRPr lang="en-US"/>
          </a:p>
        </p:txBody>
      </p:sp>
    </p:spTree>
    <p:extLst>
      <p:ext uri="{BB962C8B-B14F-4D97-AF65-F5344CB8AC3E}">
        <p14:creationId xmlns:p14="http://schemas.microsoft.com/office/powerpoint/2010/main" val="1580155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kt 10" hidden="1">
            <a:extLst>
              <a:ext uri="{FF2B5EF4-FFF2-40B4-BE49-F238E27FC236}">
                <a16:creationId xmlns:a16="http://schemas.microsoft.com/office/drawing/2014/main" id="{3C0E0F36-65F7-4AAA-9EE2-A57A48EA6C95}"/>
              </a:ext>
            </a:extLst>
          </p:cNvPr>
          <p:cNvGraphicFramePr>
            <a:graphicFrameLocks noChangeAspect="1"/>
          </p:cNvGraphicFramePr>
          <p:nvPr userDrawn="1">
            <p:custDataLst>
              <p:tags r:id="rId14"/>
            </p:custDataLst>
            <p:extLst>
              <p:ext uri="{D42A27DB-BD31-4B8C-83A1-F6EECF244321}">
                <p14:modId xmlns:p14="http://schemas.microsoft.com/office/powerpoint/2010/main" val="10531360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8" name="think-cell Slide" r:id="rId15" imgW="493" imgH="496" progId="TCLayout.ActiveDocument.1">
                  <p:embed/>
                </p:oleObj>
              </mc:Choice>
              <mc:Fallback>
                <p:oleObj name="think-cell Slide" r:id="rId15" imgW="493" imgH="496" progId="TCLayout.ActiveDocument.1">
                  <p:embed/>
                  <p:pic>
                    <p:nvPicPr>
                      <p:cNvPr id="11" name="Objekt 10" hidden="1">
                        <a:extLst>
                          <a:ext uri="{FF2B5EF4-FFF2-40B4-BE49-F238E27FC236}">
                            <a16:creationId xmlns:a16="http://schemas.microsoft.com/office/drawing/2014/main" id="{3C0E0F36-65F7-4AAA-9EE2-A57A48EA6C95}"/>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err="1"/>
              <a:t>Klicka</a:t>
            </a:r>
            <a:r>
              <a:rPr lang="en-US"/>
              <a:t> </a:t>
            </a:r>
            <a:r>
              <a:rPr lang="en-US" err="1"/>
              <a:t>här</a:t>
            </a:r>
            <a:r>
              <a:rPr lang="en-US"/>
              <a:t> </a:t>
            </a:r>
            <a:r>
              <a:rPr lang="en-US" err="1"/>
              <a:t>för</a:t>
            </a:r>
            <a:r>
              <a:rPr lang="en-US"/>
              <a:t> </a:t>
            </a:r>
            <a:r>
              <a:rPr lang="en-US" err="1"/>
              <a:t>att</a:t>
            </a:r>
            <a:r>
              <a:rPr lang="en-US"/>
              <a:t> </a:t>
            </a:r>
            <a:r>
              <a:rPr lang="en-US" err="1"/>
              <a:t>ändra</a:t>
            </a:r>
            <a:r>
              <a:rPr lang="en-US"/>
              <a:t> format</a:t>
            </a:r>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err="1"/>
              <a:t>Redigera</a:t>
            </a:r>
            <a:r>
              <a:rPr lang="en-US"/>
              <a:t> format </a:t>
            </a:r>
            <a:r>
              <a:rPr lang="en-US" err="1"/>
              <a:t>för</a:t>
            </a:r>
            <a:r>
              <a:rPr lang="en-US"/>
              <a:t> </a:t>
            </a:r>
            <a:r>
              <a:rPr lang="en-US" err="1"/>
              <a:t>bakgrundstext</a:t>
            </a:r>
            <a:endParaRPr lang="en-US"/>
          </a:p>
          <a:p>
            <a:pPr lvl="1"/>
            <a:r>
              <a:rPr lang="en-US" err="1"/>
              <a:t>Nivå</a:t>
            </a:r>
            <a:r>
              <a:rPr lang="en-US"/>
              <a:t> </a:t>
            </a:r>
            <a:r>
              <a:rPr lang="en-US" err="1"/>
              <a:t>två</a:t>
            </a:r>
            <a:endParaRPr lang="en-US"/>
          </a:p>
          <a:p>
            <a:pPr lvl="2"/>
            <a:r>
              <a:rPr lang="en-US" err="1"/>
              <a:t>Nivå</a:t>
            </a:r>
            <a:r>
              <a:rPr lang="en-US"/>
              <a:t> </a:t>
            </a:r>
            <a:r>
              <a:rPr lang="en-US" err="1"/>
              <a:t>tre</a:t>
            </a:r>
            <a:endParaRPr lang="en-US"/>
          </a:p>
          <a:p>
            <a:pPr lvl="3"/>
            <a:r>
              <a:rPr lang="en-US" err="1"/>
              <a:t>Nivå</a:t>
            </a:r>
            <a:r>
              <a:rPr lang="en-US"/>
              <a:t> </a:t>
            </a:r>
            <a:r>
              <a:rPr lang="en-US" err="1"/>
              <a:t>fyra</a:t>
            </a:r>
            <a:endParaRPr lang="en-US"/>
          </a:p>
          <a:p>
            <a:pPr lvl="4"/>
            <a:r>
              <a:rPr lang="en-US" err="1"/>
              <a:t>Nivå</a:t>
            </a:r>
            <a:r>
              <a:rPr lang="en-US"/>
              <a:t> fem</a:t>
            </a:r>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rtl="0">
              <a:defRPr sz="1200">
                <a:solidFill>
                  <a:schemeClr val="tx1">
                    <a:tint val="75000"/>
                  </a:schemeClr>
                </a:solidFill>
              </a:defRPr>
            </a:lvl1pPr>
          </a:lstStyle>
          <a:p>
            <a:fld id="{060009E7-54D8-48A2-A23A-D51F21775625}" type="datetime1">
              <a:rPr lang="en-US" smtClean="0"/>
              <a:t>7/27/2023</a:t>
            </a:fld>
            <a:endParaRPr lang="en-US"/>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rtl="0">
              <a:defRPr sz="1200">
                <a:solidFill>
                  <a:schemeClr val="tx1">
                    <a:tint val="75000"/>
                  </a:schemeClr>
                </a:solidFill>
              </a:defRPr>
            </a:lvl1pPr>
          </a:lstStyle>
          <a:p>
            <a:endParaRPr lang="en-US"/>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rtl="0">
              <a:defRPr sz="1200">
                <a:solidFill>
                  <a:schemeClr val="tx1">
                    <a:tint val="75000"/>
                  </a:schemeClr>
                </a:solidFill>
              </a:defRPr>
            </a:lvl1pPr>
          </a:lstStyle>
          <a:p>
            <a:fld id="{1C6490EC-FC99-4209-B2B7-CFBFE3FDE759}" type="slidenum">
              <a:rPr lang="en-US" smtClean="0"/>
              <a:pPr/>
              <a:t>‹#›</a:t>
            </a:fld>
            <a:endParaRPr lang="en-US"/>
          </a:p>
        </p:txBody>
      </p:sp>
      <p:pic>
        <p:nvPicPr>
          <p:cNvPr id="8" name="Bildobjekt 7"/>
          <p:cNvPicPr>
            <a:picLocks noChangeAspect="1"/>
          </p:cNvPicPr>
          <p:nvPr userDrawn="1"/>
        </p:nvPicPr>
        <p:blipFill>
          <a:blip r:embed="rId17"/>
          <a:stretch>
            <a:fillRect/>
          </a:stretch>
        </p:blipFill>
        <p:spPr>
          <a:xfrm>
            <a:off x="10243834" y="0"/>
            <a:ext cx="1948166" cy="820948"/>
          </a:xfrm>
          <a:prstGeom prst="rect">
            <a:avLst/>
          </a:prstGeom>
        </p:spPr>
      </p:pic>
    </p:spTree>
    <p:extLst>
      <p:ext uri="{BB962C8B-B14F-4D97-AF65-F5344CB8AC3E}">
        <p14:creationId xmlns:p14="http://schemas.microsoft.com/office/powerpoint/2010/main" val="28522841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4.xml"/><Relationship Id="rId1" Type="http://schemas.openxmlformats.org/officeDocument/2006/relationships/vmlDrawing" Target="../drawings/vmlDrawing13.vml"/><Relationship Id="rId6" Type="http://schemas.openxmlformats.org/officeDocument/2006/relationships/image" Target="../media/image1.emf"/><Relationship Id="rId5" Type="http://schemas.openxmlformats.org/officeDocument/2006/relationships/oleObject" Target="../embeddings/oleObject13.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6.xml"/><Relationship Id="rId1" Type="http://schemas.openxmlformats.org/officeDocument/2006/relationships/vmlDrawing" Target="../drawings/vmlDrawing15.vml"/><Relationship Id="rId6" Type="http://schemas.openxmlformats.org/officeDocument/2006/relationships/image" Target="../media/image1.emf"/><Relationship Id="rId5" Type="http://schemas.openxmlformats.org/officeDocument/2006/relationships/oleObject" Target="../embeddings/oleObject13.bin"/><Relationship Id="rId4" Type="http://schemas.openxmlformats.org/officeDocument/2006/relationships/notesSlide" Target="../notesSlides/notesSlide6.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5.xml"/><Relationship Id="rId1" Type="http://schemas.openxmlformats.org/officeDocument/2006/relationships/vmlDrawing" Target="../drawings/vmlDrawing14.vml"/><Relationship Id="rId6" Type="http://schemas.openxmlformats.org/officeDocument/2006/relationships/image" Target="../media/image1.emf"/><Relationship Id="rId5" Type="http://schemas.openxmlformats.org/officeDocument/2006/relationships/oleObject" Target="../embeddings/oleObject13.bin"/><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DD6BCA35-7F6A-4CF6-A8E8-C08FF3E8AD64}"/>
              </a:ext>
            </a:extLst>
          </p:cNvPr>
          <p:cNvGraphicFramePr>
            <a:graphicFrameLocks noChangeAspect="1"/>
          </p:cNvGraphicFramePr>
          <p:nvPr>
            <p:custDataLst>
              <p:tags r:id="rId2"/>
            </p:custDataLst>
            <p:extLst>
              <p:ext uri="{D42A27DB-BD31-4B8C-83A1-F6EECF244321}">
                <p14:modId xmlns:p14="http://schemas.microsoft.com/office/powerpoint/2010/main" val="14481344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6" name="think-cell Slide" r:id="rId5" imgW="493" imgH="496" progId="TCLayout.ActiveDocument.1">
                  <p:embed/>
                </p:oleObj>
              </mc:Choice>
              <mc:Fallback>
                <p:oleObj name="think-cell Slide" r:id="rId5" imgW="493" imgH="496" progId="TCLayout.ActiveDocument.1">
                  <p:embed/>
                  <p:pic>
                    <p:nvPicPr>
                      <p:cNvPr id="6" name="Objekt 5" hidden="1">
                        <a:extLst>
                          <a:ext uri="{FF2B5EF4-FFF2-40B4-BE49-F238E27FC236}">
                            <a16:creationId xmlns:a16="http://schemas.microsoft.com/office/drawing/2014/main" id="{DD6BCA35-7F6A-4CF6-A8E8-C08FF3E8AD6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ubrik 1"/>
          <p:cNvSpPr>
            <a:spLocks noGrp="1"/>
          </p:cNvSpPr>
          <p:nvPr>
            <p:ph type="ctrTitle"/>
          </p:nvPr>
        </p:nvSpPr>
        <p:spPr/>
        <p:txBody>
          <a:bodyPr vert="horz"/>
          <a:lstStyle/>
          <a:p>
            <a:r>
              <a:rPr lang="en-US" dirty="0">
                <a:solidFill>
                  <a:srgbClr val="FF0000"/>
                </a:solidFill>
                <a:latin typeface="Agency FB"/>
              </a:rPr>
              <a:t>Artificial</a:t>
            </a:r>
            <a:r>
              <a:rPr lang="en-US" dirty="0"/>
              <a:t> </a:t>
            </a:r>
            <a:r>
              <a:rPr lang="en-US" b="1" dirty="0">
                <a:latin typeface="Agency FB"/>
              </a:rPr>
              <a:t>Researcher</a:t>
            </a:r>
          </a:p>
        </p:txBody>
      </p:sp>
      <p:sp>
        <p:nvSpPr>
          <p:cNvPr id="3" name="Underrubrik 2"/>
          <p:cNvSpPr>
            <a:spLocks noGrp="1"/>
          </p:cNvSpPr>
          <p:nvPr>
            <p:ph type="subTitle" idx="1"/>
          </p:nvPr>
        </p:nvSpPr>
        <p:spPr>
          <a:xfrm>
            <a:off x="1524000" y="3602038"/>
            <a:ext cx="9144000" cy="2523554"/>
          </a:xfrm>
        </p:spPr>
        <p:txBody>
          <a:bodyPr vert="horz" lIns="91440" tIns="45720" rIns="91440" bIns="45720" rtlCol="0" anchor="t">
            <a:normAutofit/>
          </a:bodyPr>
          <a:lstStyle/>
          <a:p>
            <a:endParaRPr lang="en-US" sz="2800" dirty="0"/>
          </a:p>
          <a:p>
            <a:r>
              <a:rPr lang="en-US" sz="2800" dirty="0"/>
              <a:t>Can we use LLM for patent summarization?</a:t>
            </a:r>
            <a:endParaRPr lang="en-US" sz="2800" i="1" dirty="0">
              <a:solidFill>
                <a:srgbClr val="FF0000"/>
              </a:solidFill>
            </a:endParaRPr>
          </a:p>
        </p:txBody>
      </p:sp>
    </p:spTree>
    <p:extLst>
      <p:ext uri="{BB962C8B-B14F-4D97-AF65-F5344CB8AC3E}">
        <p14:creationId xmlns:p14="http://schemas.microsoft.com/office/powerpoint/2010/main" val="515462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DD6BCA35-7F6A-4CF6-A8E8-C08FF3E8AD64}"/>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4" name="think-cell Slide" r:id="rId5" imgW="493" imgH="496" progId="TCLayout.ActiveDocument.1">
                  <p:embed/>
                </p:oleObj>
              </mc:Choice>
              <mc:Fallback>
                <p:oleObj name="think-cell Slide" r:id="rId5" imgW="493" imgH="496" progId="TCLayout.ActiveDocument.1">
                  <p:embed/>
                  <p:pic>
                    <p:nvPicPr>
                      <p:cNvPr id="6" name="Objekt 5" hidden="1">
                        <a:extLst>
                          <a:ext uri="{FF2B5EF4-FFF2-40B4-BE49-F238E27FC236}">
                            <a16:creationId xmlns:a16="http://schemas.microsoft.com/office/drawing/2014/main" id="{DD6BCA35-7F6A-4CF6-A8E8-C08FF3E8AD6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ubrik 1"/>
          <p:cNvSpPr>
            <a:spLocks noGrp="1"/>
          </p:cNvSpPr>
          <p:nvPr>
            <p:ph type="ctrTitle"/>
          </p:nvPr>
        </p:nvSpPr>
        <p:spPr/>
        <p:txBody>
          <a:bodyPr vert="horz"/>
          <a:lstStyle/>
          <a:p>
            <a:r>
              <a:rPr lang="en-US" dirty="0">
                <a:solidFill>
                  <a:srgbClr val="FF0000"/>
                </a:solidFill>
                <a:latin typeface="Agency FB"/>
              </a:rPr>
              <a:t>Thank you for participating!</a:t>
            </a:r>
            <a:endParaRPr lang="en-US" b="1" dirty="0">
              <a:latin typeface="Agency FB"/>
            </a:endParaRPr>
          </a:p>
        </p:txBody>
      </p:sp>
      <p:sp>
        <p:nvSpPr>
          <p:cNvPr id="3" name="Underrubrik 2"/>
          <p:cNvSpPr>
            <a:spLocks noGrp="1"/>
          </p:cNvSpPr>
          <p:nvPr>
            <p:ph type="subTitle" idx="1"/>
          </p:nvPr>
        </p:nvSpPr>
        <p:spPr>
          <a:xfrm>
            <a:off x="1524000" y="3602038"/>
            <a:ext cx="9144000" cy="2523554"/>
          </a:xfrm>
        </p:spPr>
        <p:txBody>
          <a:bodyPr vert="horz" lIns="91440" tIns="45720" rIns="91440" bIns="45720" rtlCol="0" anchor="t">
            <a:normAutofit fontScale="92500" lnSpcReduction="20000"/>
          </a:bodyPr>
          <a:lstStyle/>
          <a:p>
            <a:endParaRPr lang="en-US" sz="2800" dirty="0"/>
          </a:p>
          <a:p>
            <a:r>
              <a:rPr lang="en-US" sz="2800" dirty="0"/>
              <a:t>Developing search technology is a skill, </a:t>
            </a:r>
          </a:p>
          <a:p>
            <a:r>
              <a:rPr lang="en-US" sz="2800" dirty="0"/>
              <a:t>but </a:t>
            </a:r>
            <a:r>
              <a:rPr lang="en-US" sz="2800" i="1" dirty="0">
                <a:solidFill>
                  <a:srgbClr val="FF0000"/>
                </a:solidFill>
              </a:rPr>
              <a:t>designing search technology is an art.</a:t>
            </a:r>
          </a:p>
          <a:p>
            <a:endParaRPr lang="en-US" sz="2800" i="1" dirty="0">
              <a:solidFill>
                <a:srgbClr val="FF0000"/>
              </a:solidFill>
            </a:endParaRPr>
          </a:p>
          <a:p>
            <a:r>
              <a:rPr lang="en-US" sz="1900" dirty="0"/>
              <a:t>Spin-off from TU Wien since 2019 </a:t>
            </a:r>
          </a:p>
          <a:p>
            <a:r>
              <a:rPr lang="en-US" sz="1900" dirty="0"/>
              <a:t>https://informatics.tuwien.ac.at/knowledge-transfer/spin-offs/</a:t>
            </a:r>
            <a:r>
              <a:rPr lang="en-US" sz="2800" i="1" dirty="0">
                <a:solidFill>
                  <a:srgbClr val="FF0000"/>
                </a:solidFill>
              </a:rPr>
              <a:t> </a:t>
            </a:r>
          </a:p>
          <a:p>
            <a:endParaRPr lang="en-US" i="1" dirty="0">
              <a:cs typeface="Calibri"/>
            </a:endParaRPr>
          </a:p>
        </p:txBody>
      </p:sp>
    </p:spTree>
    <p:extLst>
      <p:ext uri="{BB962C8B-B14F-4D97-AF65-F5344CB8AC3E}">
        <p14:creationId xmlns:p14="http://schemas.microsoft.com/office/powerpoint/2010/main" val="1395896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DD6BCA35-7F6A-4CF6-A8E8-C08FF3E8AD64}"/>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40" name="think-cell Slide" r:id="rId5" imgW="493" imgH="496" progId="TCLayout.ActiveDocument.1">
                  <p:embed/>
                </p:oleObj>
              </mc:Choice>
              <mc:Fallback>
                <p:oleObj name="think-cell Slide" r:id="rId5" imgW="493" imgH="496" progId="TCLayout.ActiveDocument.1">
                  <p:embed/>
                  <p:pic>
                    <p:nvPicPr>
                      <p:cNvPr id="6" name="Objekt 5" hidden="1">
                        <a:extLst>
                          <a:ext uri="{FF2B5EF4-FFF2-40B4-BE49-F238E27FC236}">
                            <a16:creationId xmlns:a16="http://schemas.microsoft.com/office/drawing/2014/main" id="{DD6BCA35-7F6A-4CF6-A8E8-C08FF3E8AD6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ubrik 1"/>
          <p:cNvSpPr>
            <a:spLocks noGrp="1"/>
          </p:cNvSpPr>
          <p:nvPr>
            <p:ph type="ctrTitle"/>
          </p:nvPr>
        </p:nvSpPr>
        <p:spPr>
          <a:xfrm>
            <a:off x="1426029" y="1906134"/>
            <a:ext cx="9144000" cy="2387600"/>
          </a:xfrm>
        </p:spPr>
        <p:txBody>
          <a:bodyPr vert="horz">
            <a:normAutofit fontScale="90000"/>
          </a:bodyPr>
          <a:lstStyle/>
          <a:p>
            <a:r>
              <a:rPr lang="en-US" dirty="0">
                <a:solidFill>
                  <a:srgbClr val="FF0000"/>
                </a:solidFill>
                <a:latin typeface="Agency FB"/>
              </a:rPr>
              <a:t>Let us use assess LLM </a:t>
            </a:r>
            <a:br>
              <a:rPr lang="en-US" dirty="0">
                <a:solidFill>
                  <a:srgbClr val="FF0000"/>
                </a:solidFill>
                <a:latin typeface="Agency FB"/>
              </a:rPr>
            </a:br>
            <a:r>
              <a:rPr lang="en-US" dirty="0">
                <a:solidFill>
                  <a:srgbClr val="FF0000"/>
                </a:solidFill>
                <a:latin typeface="Agency FB"/>
              </a:rPr>
              <a:t>on patent related to text mining technology</a:t>
            </a:r>
            <a:endParaRPr lang="en-US" b="1" dirty="0">
              <a:latin typeface="Agency FB"/>
            </a:endParaRPr>
          </a:p>
        </p:txBody>
      </p:sp>
    </p:spTree>
    <p:extLst>
      <p:ext uri="{BB962C8B-B14F-4D97-AF65-F5344CB8AC3E}">
        <p14:creationId xmlns:p14="http://schemas.microsoft.com/office/powerpoint/2010/main" val="3500747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44D921A-C670-221D-8B30-73DF9AAD1921}"/>
              </a:ext>
            </a:extLst>
          </p:cNvPr>
          <p:cNvSpPr>
            <a:spLocks noGrp="1"/>
          </p:cNvSpPr>
          <p:nvPr>
            <p:ph type="title"/>
          </p:nvPr>
        </p:nvSpPr>
        <p:spPr/>
        <p:txBody>
          <a:bodyPr/>
          <a:lstStyle/>
          <a:p>
            <a:r>
              <a:rPr lang="en-GB" dirty="0"/>
              <a:t>Experiment </a:t>
            </a:r>
          </a:p>
        </p:txBody>
      </p:sp>
      <p:sp>
        <p:nvSpPr>
          <p:cNvPr id="3" name="Platshållare för innehåll 2">
            <a:extLst>
              <a:ext uri="{FF2B5EF4-FFF2-40B4-BE49-F238E27FC236}">
                <a16:creationId xmlns:a16="http://schemas.microsoft.com/office/drawing/2014/main" id="{BB91E655-C556-82CC-F94D-5C46396BBEBA}"/>
              </a:ext>
            </a:extLst>
          </p:cNvPr>
          <p:cNvSpPr>
            <a:spLocks noGrp="1"/>
          </p:cNvSpPr>
          <p:nvPr>
            <p:ph idx="1"/>
          </p:nvPr>
        </p:nvSpPr>
        <p:spPr/>
        <p:txBody>
          <a:bodyPr>
            <a:normAutofit/>
          </a:bodyPr>
          <a:lstStyle/>
          <a:p>
            <a:r>
              <a:rPr lang="en-US" b="0" i="0" dirty="0">
                <a:solidFill>
                  <a:srgbClr val="000000"/>
                </a:solidFill>
                <a:effectLst/>
                <a:latin typeface="Segoe UI" panose="020B0502040204020203" pitchFamily="34" charset="0"/>
              </a:rPr>
              <a:t>We have selected five patents within the field of text mining</a:t>
            </a:r>
          </a:p>
          <a:p>
            <a:endParaRPr lang="en-US" b="0" i="0" dirty="0">
              <a:solidFill>
                <a:srgbClr val="000000"/>
              </a:solidFill>
              <a:effectLst/>
              <a:latin typeface="Segoe UI" panose="020B0502040204020203" pitchFamily="34" charset="0"/>
            </a:endParaRPr>
          </a:p>
          <a:p>
            <a:r>
              <a:rPr lang="en-US" b="0" i="0" dirty="0">
                <a:solidFill>
                  <a:srgbClr val="000000"/>
                </a:solidFill>
                <a:effectLst/>
                <a:latin typeface="Segoe UI" panose="020B0502040204020203" pitchFamily="34" charset="0"/>
              </a:rPr>
              <a:t>For each of them we have create 4 summarizations where of one is manually curated by domain experts</a:t>
            </a:r>
          </a:p>
          <a:p>
            <a:endParaRPr lang="en-US" b="0" i="0" dirty="0">
              <a:solidFill>
                <a:srgbClr val="000000"/>
              </a:solidFill>
              <a:effectLst/>
              <a:latin typeface="Segoe UI" panose="020B0502040204020203" pitchFamily="34" charset="0"/>
            </a:endParaRPr>
          </a:p>
          <a:p>
            <a:r>
              <a:rPr lang="en-US" b="0" i="0" dirty="0">
                <a:solidFill>
                  <a:srgbClr val="000000"/>
                </a:solidFill>
                <a:effectLst/>
                <a:latin typeface="Segoe UI" panose="020B0502040204020203" pitchFamily="34" charset="0"/>
              </a:rPr>
              <a:t>You are ask</a:t>
            </a:r>
            <a:r>
              <a:rPr lang="en-US" dirty="0">
                <a:solidFill>
                  <a:srgbClr val="000000"/>
                </a:solidFill>
                <a:latin typeface="Segoe UI" panose="020B0502040204020203" pitchFamily="34" charset="0"/>
              </a:rPr>
              <a:t>ed your level of expertise </a:t>
            </a:r>
          </a:p>
          <a:p>
            <a:endParaRPr lang="en-US" b="0" i="0" dirty="0">
              <a:solidFill>
                <a:srgbClr val="000000"/>
              </a:solidFill>
              <a:effectLst/>
              <a:latin typeface="Segoe UI" panose="020B0502040204020203" pitchFamily="34" charset="0"/>
            </a:endParaRPr>
          </a:p>
          <a:p>
            <a:r>
              <a:rPr lang="en-US" b="0" i="0" dirty="0">
                <a:solidFill>
                  <a:srgbClr val="000000"/>
                </a:solidFill>
                <a:effectLst/>
                <a:latin typeface="Segoe UI" panose="020B0502040204020203" pitchFamily="34" charset="0"/>
              </a:rPr>
              <a:t>You will be asked to rank the summarization from Poor to Excellent quality</a:t>
            </a:r>
          </a:p>
        </p:txBody>
      </p:sp>
      <p:sp>
        <p:nvSpPr>
          <p:cNvPr id="4" name="Platshållare för bildnummer 3">
            <a:extLst>
              <a:ext uri="{FF2B5EF4-FFF2-40B4-BE49-F238E27FC236}">
                <a16:creationId xmlns:a16="http://schemas.microsoft.com/office/drawing/2014/main" id="{20452585-B023-5BD0-CCCF-117CE8D58488}"/>
              </a:ext>
            </a:extLst>
          </p:cNvPr>
          <p:cNvSpPr>
            <a:spLocks noGrp="1"/>
          </p:cNvSpPr>
          <p:nvPr>
            <p:ph type="sldNum" sz="quarter" idx="12"/>
          </p:nvPr>
        </p:nvSpPr>
        <p:spPr/>
        <p:txBody>
          <a:bodyPr/>
          <a:lstStyle/>
          <a:p>
            <a:fld id="{1C6490EC-FC99-4209-B2B7-CFBFE3FDE759}" type="slidenum">
              <a:rPr lang="en-US" smtClean="0"/>
              <a:pPr/>
              <a:t>3</a:t>
            </a:fld>
            <a:endParaRPr lang="en-US"/>
          </a:p>
        </p:txBody>
      </p:sp>
    </p:spTree>
    <p:extLst>
      <p:ext uri="{BB962C8B-B14F-4D97-AF65-F5344CB8AC3E}">
        <p14:creationId xmlns:p14="http://schemas.microsoft.com/office/powerpoint/2010/main" val="2010680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E405165-49EB-85E2-8D18-B90B77BE7623}"/>
              </a:ext>
            </a:extLst>
          </p:cNvPr>
          <p:cNvSpPr>
            <a:spLocks noGrp="1"/>
          </p:cNvSpPr>
          <p:nvPr>
            <p:ph type="title"/>
          </p:nvPr>
        </p:nvSpPr>
        <p:spPr/>
        <p:txBody>
          <a:bodyPr/>
          <a:lstStyle/>
          <a:p>
            <a:r>
              <a:rPr lang="en-GB" dirty="0"/>
              <a:t>Example</a:t>
            </a:r>
          </a:p>
        </p:txBody>
      </p:sp>
      <p:sp>
        <p:nvSpPr>
          <p:cNvPr id="3" name="Platshållare för innehåll 2">
            <a:extLst>
              <a:ext uri="{FF2B5EF4-FFF2-40B4-BE49-F238E27FC236}">
                <a16:creationId xmlns:a16="http://schemas.microsoft.com/office/drawing/2014/main" id="{DD24DC38-120D-BA7E-4EDF-DFEB4EA24528}"/>
              </a:ext>
            </a:extLst>
          </p:cNvPr>
          <p:cNvSpPr>
            <a:spLocks noGrp="1"/>
          </p:cNvSpPr>
          <p:nvPr>
            <p:ph idx="1"/>
          </p:nvPr>
        </p:nvSpPr>
        <p:spPr>
          <a:xfrm>
            <a:off x="838200" y="1825625"/>
            <a:ext cx="10774680" cy="4199255"/>
          </a:xfrm>
        </p:spPr>
        <p:txBody>
          <a:bodyPr>
            <a:normAutofit fontScale="92500"/>
          </a:bodyPr>
          <a:lstStyle/>
          <a:p>
            <a:pPr algn="l">
              <a:buFont typeface="Arial" panose="020B0604020202020204" pitchFamily="34" charset="0"/>
              <a:buChar char="•"/>
            </a:pPr>
            <a:r>
              <a:rPr lang="en-US" b="0" i="0" dirty="0">
                <a:solidFill>
                  <a:srgbClr val="000000"/>
                </a:solidFill>
                <a:effectLst/>
                <a:latin typeface="Segoe UI" panose="020B0502040204020203" pitchFamily="34" charset="0"/>
              </a:rPr>
              <a:t>For a patent  you will be presented with three summarizations created by an algorithm and one summary curated by a domain expert. The summarizations are between 250 to 700 words.</a:t>
            </a:r>
            <a:br>
              <a:rPr lang="en-US" dirty="0"/>
            </a:br>
            <a:br>
              <a:rPr lang="en-US" b="1" i="0" dirty="0">
                <a:solidFill>
                  <a:srgbClr val="000000"/>
                </a:solidFill>
                <a:effectLst/>
                <a:latin typeface="Segoe UI" panose="020B0502040204020203" pitchFamily="34" charset="0"/>
              </a:rPr>
            </a:br>
            <a:r>
              <a:rPr lang="en-US" b="1" i="0" dirty="0">
                <a:solidFill>
                  <a:srgbClr val="000000"/>
                </a:solidFill>
                <a:effectLst/>
                <a:latin typeface="Segoe UI" panose="020B0502040204020203" pitchFamily="34" charset="0"/>
              </a:rPr>
              <a:t>Instruction:</a:t>
            </a:r>
            <a:r>
              <a:rPr lang="en-US" b="0" i="0" dirty="0">
                <a:solidFill>
                  <a:srgbClr val="000000"/>
                </a:solidFill>
                <a:effectLst/>
                <a:latin typeface="Segoe UI" panose="020B0502040204020203" pitchFamily="34" charset="0"/>
              </a:rPr>
              <a:t> </a:t>
            </a:r>
          </a:p>
          <a:p>
            <a:pPr algn="l">
              <a:buFont typeface="Arial" panose="020B0604020202020204" pitchFamily="34" charset="0"/>
              <a:buChar char="•"/>
            </a:pPr>
            <a:r>
              <a:rPr lang="en-US" b="0" i="0" dirty="0">
                <a:solidFill>
                  <a:srgbClr val="000000"/>
                </a:solidFill>
                <a:effectLst/>
                <a:latin typeface="Segoe UI" panose="020B0502040204020203" pitchFamily="34" charset="0"/>
              </a:rPr>
              <a:t>Read the abstract and have quick look at patent via the given link. </a:t>
            </a:r>
          </a:p>
          <a:p>
            <a:pPr lvl="1"/>
            <a:r>
              <a:rPr lang="en-US" b="0" i="0" dirty="0">
                <a:solidFill>
                  <a:srgbClr val="000000"/>
                </a:solidFill>
                <a:effectLst/>
                <a:latin typeface="Segoe UI" panose="020B0502040204020203" pitchFamily="34" charset="0"/>
              </a:rPr>
              <a:t>Try not to spend more then 15 minutes on reading the patent application itself.</a:t>
            </a:r>
          </a:p>
          <a:p>
            <a:pPr algn="l">
              <a:buFont typeface="Arial" panose="020B0604020202020204" pitchFamily="34" charset="0"/>
              <a:buChar char="•"/>
            </a:pPr>
            <a:r>
              <a:rPr lang="en-US" b="0" i="0" dirty="0">
                <a:solidFill>
                  <a:srgbClr val="000000"/>
                </a:solidFill>
                <a:effectLst/>
                <a:latin typeface="Segoe UI" panose="020B0502040204020203" pitchFamily="34" charset="0"/>
              </a:rPr>
              <a:t>Grade the four different summarizations from poor to excellent quality </a:t>
            </a:r>
          </a:p>
          <a:p>
            <a:pPr marL="742950" lvl="1" indent="-285750" algn="l">
              <a:buFont typeface="Arial" panose="020B0604020202020204" pitchFamily="34" charset="0"/>
              <a:buChar char="•"/>
            </a:pPr>
            <a:r>
              <a:rPr lang="en-US" b="0" i="0" dirty="0">
                <a:solidFill>
                  <a:srgbClr val="000000"/>
                </a:solidFill>
                <a:effectLst/>
                <a:latin typeface="Segoe UI" panose="020B0502040204020203" pitchFamily="34" charset="0"/>
              </a:rPr>
              <a:t>You can choose to rank all to be poor if none of them provide a representative summary of the invention.  </a:t>
            </a:r>
          </a:p>
        </p:txBody>
      </p:sp>
    </p:spTree>
    <p:extLst>
      <p:ext uri="{BB962C8B-B14F-4D97-AF65-F5344CB8AC3E}">
        <p14:creationId xmlns:p14="http://schemas.microsoft.com/office/powerpoint/2010/main" val="3816339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A7770E7-449C-C35A-F544-2F9A8FF0CAED}"/>
              </a:ext>
            </a:extLst>
          </p:cNvPr>
          <p:cNvSpPr>
            <a:spLocks noGrp="1"/>
          </p:cNvSpPr>
          <p:nvPr>
            <p:ph type="title"/>
          </p:nvPr>
        </p:nvSpPr>
        <p:spPr>
          <a:xfrm>
            <a:off x="553720" y="405765"/>
            <a:ext cx="10515600" cy="1325563"/>
          </a:xfrm>
        </p:spPr>
        <p:txBody>
          <a:bodyPr/>
          <a:lstStyle/>
          <a:p>
            <a:r>
              <a:rPr lang="en-US" b="0" i="0" dirty="0">
                <a:solidFill>
                  <a:srgbClr val="000000"/>
                </a:solidFill>
                <a:effectLst/>
                <a:latin typeface="Segoe UI" panose="020B0502040204020203" pitchFamily="34" charset="0"/>
              </a:rPr>
              <a:t>Text summarization, US20060206806A1</a:t>
            </a:r>
            <a:endParaRPr lang="en-US" dirty="0"/>
          </a:p>
        </p:txBody>
      </p:sp>
      <p:sp>
        <p:nvSpPr>
          <p:cNvPr id="5" name="textruta 4">
            <a:extLst>
              <a:ext uri="{FF2B5EF4-FFF2-40B4-BE49-F238E27FC236}">
                <a16:creationId xmlns:a16="http://schemas.microsoft.com/office/drawing/2014/main" id="{40497652-DDB4-99FA-A49A-640F9AC6B5E2}"/>
              </a:ext>
            </a:extLst>
          </p:cNvPr>
          <p:cNvSpPr txBox="1"/>
          <p:nvPr/>
        </p:nvSpPr>
        <p:spPr>
          <a:xfrm>
            <a:off x="650240" y="1376284"/>
            <a:ext cx="6096000" cy="369332"/>
          </a:xfrm>
          <a:prstGeom prst="rect">
            <a:avLst/>
          </a:prstGeom>
          <a:noFill/>
        </p:spPr>
        <p:txBody>
          <a:bodyPr wrap="square">
            <a:spAutoFit/>
          </a:bodyPr>
          <a:lstStyle/>
          <a:p>
            <a:r>
              <a:rPr lang="en-US" dirty="0"/>
              <a:t>https://forms.office.com/e/aEyR2tampW</a:t>
            </a:r>
          </a:p>
        </p:txBody>
      </p:sp>
      <p:pic>
        <p:nvPicPr>
          <p:cNvPr id="7" name="Bildobjekt 6">
            <a:extLst>
              <a:ext uri="{FF2B5EF4-FFF2-40B4-BE49-F238E27FC236}">
                <a16:creationId xmlns:a16="http://schemas.microsoft.com/office/drawing/2014/main" id="{1185D174-8383-F6F0-2DA9-40DDC7DED3AE}"/>
              </a:ext>
            </a:extLst>
          </p:cNvPr>
          <p:cNvPicPr>
            <a:picLocks noChangeAspect="1"/>
          </p:cNvPicPr>
          <p:nvPr/>
        </p:nvPicPr>
        <p:blipFill>
          <a:blip r:embed="rId3"/>
          <a:stretch>
            <a:fillRect/>
          </a:stretch>
        </p:blipFill>
        <p:spPr>
          <a:xfrm>
            <a:off x="553720" y="1911032"/>
            <a:ext cx="4627880" cy="4627880"/>
          </a:xfrm>
          <a:prstGeom prst="rect">
            <a:avLst/>
          </a:prstGeom>
        </p:spPr>
      </p:pic>
      <p:sp>
        <p:nvSpPr>
          <p:cNvPr id="9" name="textruta 8">
            <a:extLst>
              <a:ext uri="{FF2B5EF4-FFF2-40B4-BE49-F238E27FC236}">
                <a16:creationId xmlns:a16="http://schemas.microsoft.com/office/drawing/2014/main" id="{76AD56A3-E6F1-311E-70DF-AA33F83DDDD5}"/>
              </a:ext>
            </a:extLst>
          </p:cNvPr>
          <p:cNvSpPr txBox="1"/>
          <p:nvPr/>
        </p:nvSpPr>
        <p:spPr>
          <a:xfrm>
            <a:off x="5562600" y="1560950"/>
            <a:ext cx="6096000" cy="5078313"/>
          </a:xfrm>
          <a:prstGeom prst="rect">
            <a:avLst/>
          </a:prstGeom>
          <a:noFill/>
        </p:spPr>
        <p:txBody>
          <a:bodyPr wrap="square">
            <a:spAutoFit/>
          </a:bodyPr>
          <a:lstStyle/>
          <a:p>
            <a:pPr algn="l"/>
            <a:r>
              <a:rPr lang="en-US" b="1" i="0" dirty="0">
                <a:solidFill>
                  <a:srgbClr val="000000"/>
                </a:solidFill>
                <a:effectLst/>
                <a:latin typeface="Segoe UI" panose="020B0502040204020203" pitchFamily="34" charset="0"/>
              </a:rPr>
              <a:t>Abstract</a:t>
            </a:r>
            <a:br>
              <a:rPr lang="en-US" b="0" i="0" dirty="0">
                <a:solidFill>
                  <a:srgbClr val="000000"/>
                </a:solidFill>
                <a:effectLst/>
                <a:latin typeface="Segoe UI" panose="020B0502040204020203" pitchFamily="34" charset="0"/>
              </a:rPr>
            </a:br>
            <a:r>
              <a:rPr lang="en-US" b="0" i="0" dirty="0">
                <a:solidFill>
                  <a:srgbClr val="000000"/>
                </a:solidFill>
                <a:effectLst/>
                <a:latin typeface="Segoe UI" panose="020B0502040204020203" pitchFamily="34" charset="0"/>
              </a:rPr>
              <a:t>A method for summarizing text (</a:t>
            </a:r>
            <a:r>
              <a:rPr lang="en-US" b="1" i="0" dirty="0">
                <a:solidFill>
                  <a:srgbClr val="000000"/>
                </a:solidFill>
                <a:effectLst/>
                <a:latin typeface="Segoe UI" panose="020B0502040204020203" pitchFamily="34" charset="0"/>
              </a:rPr>
              <a:t>20</a:t>
            </a:r>
            <a:r>
              <a:rPr lang="en-US" b="0" i="0" dirty="0">
                <a:solidFill>
                  <a:srgbClr val="000000"/>
                </a:solidFill>
                <a:effectLst/>
                <a:latin typeface="Segoe UI" panose="020B0502040204020203" pitchFamily="34" charset="0"/>
              </a:rPr>
              <a:t>), comprising evaluating (</a:t>
            </a:r>
            <a:r>
              <a:rPr lang="en-US" b="1" i="0" dirty="0">
                <a:solidFill>
                  <a:srgbClr val="000000"/>
                </a:solidFill>
                <a:effectLst/>
                <a:latin typeface="Segoe UI" panose="020B0502040204020203" pitchFamily="34" charset="0"/>
              </a:rPr>
              <a:t>24</a:t>
            </a:r>
            <a:r>
              <a:rPr lang="en-US" b="0" i="0" dirty="0">
                <a:solidFill>
                  <a:srgbClr val="000000"/>
                </a:solidFill>
                <a:effectLst/>
                <a:latin typeface="Segoe UI" panose="020B0502040204020203" pitchFamily="34" charset="0"/>
              </a:rPr>
              <a:t>) selected words of the text according to predetermined criteria to provide word score values for each of the selected words. Thew method then provides for calculating (</a:t>
            </a:r>
            <a:r>
              <a:rPr lang="en-US" b="1" i="0" dirty="0">
                <a:solidFill>
                  <a:srgbClr val="000000"/>
                </a:solidFill>
                <a:effectLst/>
                <a:latin typeface="Segoe UI" panose="020B0502040204020203" pitchFamily="34" charset="0"/>
              </a:rPr>
              <a:t>25</a:t>
            </a:r>
            <a:r>
              <a:rPr lang="en-US" b="0" i="0" dirty="0">
                <a:solidFill>
                  <a:srgbClr val="000000"/>
                </a:solidFill>
                <a:effectLst/>
                <a:latin typeface="Segoe UI" panose="020B0502040204020203" pitchFamily="34" charset="0"/>
              </a:rPr>
              <a:t>) for each of the selected words a word weighted score that is dependent on the word score values and a number of occurrences of each of the selected words. Thereafter a step (</a:t>
            </a:r>
            <a:r>
              <a:rPr lang="en-US" b="1" i="0" dirty="0">
                <a:solidFill>
                  <a:srgbClr val="000000"/>
                </a:solidFill>
                <a:effectLst/>
                <a:latin typeface="Segoe UI" panose="020B0502040204020203" pitchFamily="34" charset="0"/>
              </a:rPr>
              <a:t>26</a:t>
            </a:r>
            <a:r>
              <a:rPr lang="en-US" b="0" i="0" dirty="0">
                <a:solidFill>
                  <a:srgbClr val="000000"/>
                </a:solidFill>
                <a:effectLst/>
                <a:latin typeface="Segoe UI" panose="020B0502040204020203" pitchFamily="34" charset="0"/>
              </a:rPr>
              <a:t>) of scoring sentences of the text to determine a sentence weighted score for the sentences is conducted. The sentence weighted score depends on sentence type and a combined word weighted score for words in the sentence. The method then provides for selecting (</a:t>
            </a:r>
            <a:r>
              <a:rPr lang="en-US" b="1" i="0" dirty="0">
                <a:solidFill>
                  <a:srgbClr val="000000"/>
                </a:solidFill>
                <a:effectLst/>
                <a:latin typeface="Segoe UI" panose="020B0502040204020203" pitchFamily="34" charset="0"/>
              </a:rPr>
              <a:t>27</a:t>
            </a:r>
            <a:r>
              <a:rPr lang="en-US" b="0" i="0" dirty="0">
                <a:solidFill>
                  <a:srgbClr val="000000"/>
                </a:solidFill>
                <a:effectLst/>
                <a:latin typeface="Segoe UI" panose="020B0502040204020203" pitchFamily="34" charset="0"/>
              </a:rPr>
              <a:t>) sentences to provide a summary of the text, the selecting being dependent on the sentence weighted score of the sentences.</a:t>
            </a:r>
            <a:br>
              <a:rPr lang="en-US" b="0" i="0" dirty="0">
                <a:solidFill>
                  <a:srgbClr val="000000"/>
                </a:solidFill>
                <a:effectLst/>
                <a:latin typeface="Segoe UI" panose="020B0502040204020203" pitchFamily="34" charset="0"/>
              </a:rPr>
            </a:br>
            <a:br>
              <a:rPr lang="en-US" b="0" i="0" dirty="0">
                <a:solidFill>
                  <a:srgbClr val="000000"/>
                </a:solidFill>
                <a:effectLst/>
                <a:latin typeface="Segoe UI" panose="020B0502040204020203" pitchFamily="34" charset="0"/>
              </a:rPr>
            </a:br>
            <a:r>
              <a:rPr lang="en-US" b="1" i="0" dirty="0">
                <a:solidFill>
                  <a:srgbClr val="000000"/>
                </a:solidFill>
                <a:effectLst/>
                <a:latin typeface="Segoe UI" panose="020B0502040204020203" pitchFamily="34" charset="0"/>
              </a:rPr>
              <a:t>Link:</a:t>
            </a:r>
            <a:r>
              <a:rPr lang="en-US" b="0" i="0" dirty="0">
                <a:solidFill>
                  <a:srgbClr val="000000"/>
                </a:solidFill>
                <a:effectLst/>
                <a:latin typeface="Segoe UI" panose="020B0502040204020203" pitchFamily="34" charset="0"/>
              </a:rPr>
              <a:t> https://patents.google.com/patent/US20060206806</a:t>
            </a:r>
            <a:endParaRPr lang="en-US" dirty="0"/>
          </a:p>
        </p:txBody>
      </p:sp>
    </p:spTree>
    <p:extLst>
      <p:ext uri="{BB962C8B-B14F-4D97-AF65-F5344CB8AC3E}">
        <p14:creationId xmlns:p14="http://schemas.microsoft.com/office/powerpoint/2010/main" val="3238120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7C0E121-484B-0E7A-B6B5-6CC51AC053F7}"/>
              </a:ext>
            </a:extLst>
          </p:cNvPr>
          <p:cNvSpPr>
            <a:spLocks noGrp="1"/>
          </p:cNvSpPr>
          <p:nvPr>
            <p:ph type="title"/>
          </p:nvPr>
        </p:nvSpPr>
        <p:spPr>
          <a:xfrm>
            <a:off x="206375" y="149383"/>
            <a:ext cx="10515600" cy="1325563"/>
          </a:xfrm>
        </p:spPr>
        <p:txBody>
          <a:bodyPr>
            <a:normAutofit/>
          </a:bodyPr>
          <a:lstStyle/>
          <a:p>
            <a:r>
              <a:rPr lang="en-US" sz="3600" b="0" i="0" dirty="0">
                <a:solidFill>
                  <a:srgbClr val="000000"/>
                </a:solidFill>
                <a:effectLst/>
                <a:latin typeface="Segoe UI" panose="020B0502040204020203" pitchFamily="34" charset="0"/>
              </a:rPr>
              <a:t>Unsupervised ontology-based graph extraction from texts, US10169454B2</a:t>
            </a:r>
            <a:endParaRPr lang="en-US" sz="3600" dirty="0"/>
          </a:p>
        </p:txBody>
      </p:sp>
      <p:sp>
        <p:nvSpPr>
          <p:cNvPr id="12" name="textruta 11">
            <a:extLst>
              <a:ext uri="{FF2B5EF4-FFF2-40B4-BE49-F238E27FC236}">
                <a16:creationId xmlns:a16="http://schemas.microsoft.com/office/drawing/2014/main" id="{FF8E2716-0961-BD6C-14C9-DC7D969974BE}"/>
              </a:ext>
            </a:extLst>
          </p:cNvPr>
          <p:cNvSpPr txBox="1"/>
          <p:nvPr/>
        </p:nvSpPr>
        <p:spPr>
          <a:xfrm>
            <a:off x="5791200" y="812164"/>
            <a:ext cx="6096000" cy="5909310"/>
          </a:xfrm>
          <a:prstGeom prst="rect">
            <a:avLst/>
          </a:prstGeom>
          <a:noFill/>
        </p:spPr>
        <p:txBody>
          <a:bodyPr wrap="square">
            <a:spAutoFit/>
          </a:bodyPr>
          <a:lstStyle/>
          <a:p>
            <a:pPr algn="l"/>
            <a:r>
              <a:rPr lang="en-US" b="1" i="0" dirty="0">
                <a:solidFill>
                  <a:srgbClr val="000000"/>
                </a:solidFill>
                <a:effectLst/>
                <a:latin typeface="Segoe UI" panose="020B0502040204020203" pitchFamily="34" charset="0"/>
              </a:rPr>
              <a:t>Abstract</a:t>
            </a:r>
            <a:br>
              <a:rPr lang="en-US" b="0" i="0" dirty="0">
                <a:solidFill>
                  <a:srgbClr val="000000"/>
                </a:solidFill>
                <a:effectLst/>
                <a:latin typeface="Segoe UI" panose="020B0502040204020203" pitchFamily="34" charset="0"/>
              </a:rPr>
            </a:br>
            <a:endParaRPr lang="en-US" b="0" i="0" dirty="0">
              <a:solidFill>
                <a:srgbClr val="000000"/>
              </a:solidFill>
              <a:effectLst/>
              <a:latin typeface="Segoe UI" panose="020B0502040204020203" pitchFamily="34" charset="0"/>
            </a:endParaRPr>
          </a:p>
          <a:p>
            <a:r>
              <a:rPr lang="en-US" b="0" i="0" dirty="0">
                <a:solidFill>
                  <a:srgbClr val="000000"/>
                </a:solidFill>
                <a:effectLst/>
                <a:latin typeface="Segoe UI" panose="020B0502040204020203" pitchFamily="34" charset="0"/>
              </a:rPr>
              <a:t>A method for extracting a relations graph uses an ontology graph in which nodes represent entity classes or concepts and edges represent properties of the classes. A property is associated with a constraint which defines a range of values that can be taken without incurring a cost. Input text in which entity and concept mentions are identified is received. An optimal set of alignments between a subgraph of the ontology graph and the identified mentions is identified by optimizing a function of constraint costs incurred by the alignments and a distance measure computed over the set of alignments. The relations graph is generated, based on the optimal set of alignments. The relations graph represents a linked set of relations instantiating a subgraph of the ontology. The relations graph can include relations involving implicit mentions corresponding to subgraph nodes that are not aligned to any of the concept or entity mentions.</a:t>
            </a:r>
            <a:br>
              <a:rPr lang="en-US" b="0" i="0" dirty="0">
                <a:solidFill>
                  <a:srgbClr val="000000"/>
                </a:solidFill>
                <a:effectLst/>
                <a:latin typeface="Segoe UI" panose="020B0502040204020203" pitchFamily="34" charset="0"/>
              </a:rPr>
            </a:br>
            <a:br>
              <a:rPr lang="en-US" b="0" i="0" dirty="0">
                <a:solidFill>
                  <a:srgbClr val="000000"/>
                </a:solidFill>
                <a:effectLst/>
                <a:latin typeface="Segoe UI" panose="020B0502040204020203" pitchFamily="34" charset="0"/>
              </a:rPr>
            </a:br>
            <a:r>
              <a:rPr lang="en-US" b="1" i="0" dirty="0">
                <a:solidFill>
                  <a:srgbClr val="000000"/>
                </a:solidFill>
                <a:effectLst/>
                <a:latin typeface="Segoe UI" panose="020B0502040204020203" pitchFamily="34" charset="0"/>
              </a:rPr>
              <a:t>Link:</a:t>
            </a:r>
            <a:r>
              <a:rPr lang="en-US" b="0" i="0" dirty="0">
                <a:solidFill>
                  <a:srgbClr val="000000"/>
                </a:solidFill>
                <a:effectLst/>
                <a:latin typeface="Segoe UI" panose="020B0502040204020203" pitchFamily="34" charset="0"/>
              </a:rPr>
              <a:t> https://patents.google.com/patent/US10169454B2</a:t>
            </a:r>
            <a:endParaRPr lang="en-US" dirty="0"/>
          </a:p>
        </p:txBody>
      </p:sp>
      <p:sp>
        <p:nvSpPr>
          <p:cNvPr id="14" name="textruta 13">
            <a:extLst>
              <a:ext uri="{FF2B5EF4-FFF2-40B4-BE49-F238E27FC236}">
                <a16:creationId xmlns:a16="http://schemas.microsoft.com/office/drawing/2014/main" id="{271E0B9E-27EF-1593-C1F5-D40D6003AF19}"/>
              </a:ext>
            </a:extLst>
          </p:cNvPr>
          <p:cNvSpPr txBox="1"/>
          <p:nvPr/>
        </p:nvSpPr>
        <p:spPr>
          <a:xfrm>
            <a:off x="838200" y="1690688"/>
            <a:ext cx="6096000" cy="369332"/>
          </a:xfrm>
          <a:prstGeom prst="rect">
            <a:avLst/>
          </a:prstGeom>
          <a:noFill/>
        </p:spPr>
        <p:txBody>
          <a:bodyPr wrap="square">
            <a:spAutoFit/>
          </a:bodyPr>
          <a:lstStyle/>
          <a:p>
            <a:r>
              <a:rPr lang="en-US" dirty="0"/>
              <a:t>https://forms.office.com/e/NjZuNSUHrk</a:t>
            </a:r>
          </a:p>
        </p:txBody>
      </p:sp>
      <p:pic>
        <p:nvPicPr>
          <p:cNvPr id="18" name="Bildobjekt 17">
            <a:extLst>
              <a:ext uri="{FF2B5EF4-FFF2-40B4-BE49-F238E27FC236}">
                <a16:creationId xmlns:a16="http://schemas.microsoft.com/office/drawing/2014/main" id="{0F2E3916-A32A-6CA3-4113-B45C7C16172B}"/>
              </a:ext>
            </a:extLst>
          </p:cNvPr>
          <p:cNvPicPr>
            <a:picLocks noChangeAspect="1"/>
          </p:cNvPicPr>
          <p:nvPr/>
        </p:nvPicPr>
        <p:blipFill>
          <a:blip r:embed="rId3"/>
          <a:stretch>
            <a:fillRect/>
          </a:stretch>
        </p:blipFill>
        <p:spPr>
          <a:xfrm>
            <a:off x="838200" y="2199878"/>
            <a:ext cx="4288789" cy="4288789"/>
          </a:xfrm>
          <a:prstGeom prst="rect">
            <a:avLst/>
          </a:prstGeom>
        </p:spPr>
      </p:pic>
    </p:spTree>
    <p:extLst>
      <p:ext uri="{BB962C8B-B14F-4D97-AF65-F5344CB8AC3E}">
        <p14:creationId xmlns:p14="http://schemas.microsoft.com/office/powerpoint/2010/main" val="3139589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04F80D4-15D1-CFAB-EC78-AF9870777AEB}"/>
              </a:ext>
            </a:extLst>
          </p:cNvPr>
          <p:cNvSpPr>
            <a:spLocks noGrp="1"/>
          </p:cNvSpPr>
          <p:nvPr>
            <p:ph type="title"/>
          </p:nvPr>
        </p:nvSpPr>
        <p:spPr>
          <a:xfrm>
            <a:off x="228600" y="212725"/>
            <a:ext cx="10515600" cy="1325563"/>
          </a:xfrm>
        </p:spPr>
        <p:txBody>
          <a:bodyPr>
            <a:normAutofit/>
          </a:bodyPr>
          <a:lstStyle/>
          <a:p>
            <a:r>
              <a:rPr lang="en-US" sz="3200" b="0" i="0" dirty="0">
                <a:solidFill>
                  <a:srgbClr val="000000"/>
                </a:solidFill>
                <a:effectLst/>
                <a:latin typeface="Segoe UI" panose="020B0502040204020203" pitchFamily="34" charset="0"/>
              </a:rPr>
              <a:t>Establishing user specified interaction modes in a question answering dialogue, US10831345B2</a:t>
            </a:r>
            <a:endParaRPr lang="en-US" sz="3200" dirty="0"/>
          </a:p>
        </p:txBody>
      </p:sp>
      <p:sp>
        <p:nvSpPr>
          <p:cNvPr id="5" name="textruta 4">
            <a:extLst>
              <a:ext uri="{FF2B5EF4-FFF2-40B4-BE49-F238E27FC236}">
                <a16:creationId xmlns:a16="http://schemas.microsoft.com/office/drawing/2014/main" id="{453C2178-8556-9229-73A6-F5B4D833127C}"/>
              </a:ext>
            </a:extLst>
          </p:cNvPr>
          <p:cNvSpPr txBox="1"/>
          <p:nvPr/>
        </p:nvSpPr>
        <p:spPr>
          <a:xfrm>
            <a:off x="5811520" y="1823660"/>
            <a:ext cx="6096000" cy="4247317"/>
          </a:xfrm>
          <a:prstGeom prst="rect">
            <a:avLst/>
          </a:prstGeom>
          <a:noFill/>
        </p:spPr>
        <p:txBody>
          <a:bodyPr wrap="square">
            <a:spAutoFit/>
          </a:bodyPr>
          <a:lstStyle/>
          <a:p>
            <a:pPr algn="l"/>
            <a:r>
              <a:rPr lang="en-US" b="1" i="0">
                <a:solidFill>
                  <a:srgbClr val="000000"/>
                </a:solidFill>
                <a:effectLst/>
                <a:latin typeface="Segoe UI" panose="020B0502040204020203" pitchFamily="34" charset="0"/>
              </a:rPr>
              <a:t>Abstract</a:t>
            </a:r>
            <a:br>
              <a:rPr lang="en-US" b="0" i="0">
                <a:solidFill>
                  <a:srgbClr val="000000"/>
                </a:solidFill>
                <a:effectLst/>
                <a:latin typeface="Segoe UI" panose="020B0502040204020203" pitchFamily="34" charset="0"/>
              </a:rPr>
            </a:br>
            <a:endParaRPr lang="en-US" b="0" i="0">
              <a:solidFill>
                <a:srgbClr val="000000"/>
              </a:solidFill>
              <a:effectLst/>
              <a:latin typeface="Segoe UI" panose="020B0502040204020203" pitchFamily="34" charset="0"/>
            </a:endParaRPr>
          </a:p>
          <a:p>
            <a:r>
              <a:rPr lang="en-US" b="0" i="0">
                <a:solidFill>
                  <a:srgbClr val="000000"/>
                </a:solidFill>
                <a:effectLst/>
                <a:latin typeface="Segoe UI" panose="020B0502040204020203" pitchFamily="34" charset="0"/>
              </a:rPr>
              <a:t>An approach is provided for automatically generating user-specific interaction modes for processing question and answers at the information handling system by receiving a question from a user, extracting user context parameters identifying a usage scenario for the user, identifying first input and output presentation modes for the user based on the extracted user context parameters, monitoring user interaction with the system in relation to the question, and adjusting the first input and output presentation modes based on the extracted user context parameters and detected user interaction with the system.</a:t>
            </a:r>
            <a:br>
              <a:rPr lang="en-US" b="0" i="0">
                <a:solidFill>
                  <a:srgbClr val="000000"/>
                </a:solidFill>
                <a:effectLst/>
                <a:latin typeface="Segoe UI" panose="020B0502040204020203" pitchFamily="34" charset="0"/>
              </a:rPr>
            </a:br>
            <a:br>
              <a:rPr lang="en-US" b="0" i="0">
                <a:solidFill>
                  <a:srgbClr val="000000"/>
                </a:solidFill>
                <a:effectLst/>
                <a:latin typeface="Segoe UI" panose="020B0502040204020203" pitchFamily="34" charset="0"/>
              </a:rPr>
            </a:br>
            <a:r>
              <a:rPr lang="en-US" b="1" i="0">
                <a:solidFill>
                  <a:srgbClr val="000000"/>
                </a:solidFill>
                <a:effectLst/>
                <a:latin typeface="Segoe UI" panose="020B0502040204020203" pitchFamily="34" charset="0"/>
              </a:rPr>
              <a:t>Link:</a:t>
            </a:r>
            <a:r>
              <a:rPr lang="en-US" b="0" i="0">
                <a:solidFill>
                  <a:srgbClr val="000000"/>
                </a:solidFill>
                <a:effectLst/>
                <a:latin typeface="Segoe UI" panose="020B0502040204020203" pitchFamily="34" charset="0"/>
              </a:rPr>
              <a:t> https://patents.google.com/patent/US10831345B2</a:t>
            </a:r>
            <a:endParaRPr lang="en-US" dirty="0"/>
          </a:p>
        </p:txBody>
      </p:sp>
      <p:sp>
        <p:nvSpPr>
          <p:cNvPr id="7" name="textruta 6">
            <a:extLst>
              <a:ext uri="{FF2B5EF4-FFF2-40B4-BE49-F238E27FC236}">
                <a16:creationId xmlns:a16="http://schemas.microsoft.com/office/drawing/2014/main" id="{5E211259-8626-6797-3BE2-2B67F969EA68}"/>
              </a:ext>
            </a:extLst>
          </p:cNvPr>
          <p:cNvSpPr txBox="1"/>
          <p:nvPr/>
        </p:nvSpPr>
        <p:spPr>
          <a:xfrm>
            <a:off x="284480" y="1454328"/>
            <a:ext cx="6096000" cy="369332"/>
          </a:xfrm>
          <a:prstGeom prst="rect">
            <a:avLst/>
          </a:prstGeom>
          <a:noFill/>
        </p:spPr>
        <p:txBody>
          <a:bodyPr wrap="square">
            <a:spAutoFit/>
          </a:bodyPr>
          <a:lstStyle/>
          <a:p>
            <a:r>
              <a:rPr lang="en-US" dirty="0"/>
              <a:t>https://forms.office.com/e/VTZ3LY02Lm</a:t>
            </a:r>
          </a:p>
        </p:txBody>
      </p:sp>
      <p:pic>
        <p:nvPicPr>
          <p:cNvPr id="9" name="Bildobjekt 8">
            <a:extLst>
              <a:ext uri="{FF2B5EF4-FFF2-40B4-BE49-F238E27FC236}">
                <a16:creationId xmlns:a16="http://schemas.microsoft.com/office/drawing/2014/main" id="{4D45F267-2101-85C0-A896-C3C2950B0A3C}"/>
              </a:ext>
            </a:extLst>
          </p:cNvPr>
          <p:cNvPicPr>
            <a:picLocks noChangeAspect="1"/>
          </p:cNvPicPr>
          <p:nvPr/>
        </p:nvPicPr>
        <p:blipFill>
          <a:blip r:embed="rId2"/>
          <a:stretch>
            <a:fillRect/>
          </a:stretch>
        </p:blipFill>
        <p:spPr>
          <a:xfrm>
            <a:off x="284480" y="2038032"/>
            <a:ext cx="4500880" cy="4500880"/>
          </a:xfrm>
          <a:prstGeom prst="rect">
            <a:avLst/>
          </a:prstGeom>
        </p:spPr>
      </p:pic>
    </p:spTree>
    <p:extLst>
      <p:ext uri="{BB962C8B-B14F-4D97-AF65-F5344CB8AC3E}">
        <p14:creationId xmlns:p14="http://schemas.microsoft.com/office/powerpoint/2010/main" val="361539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26C5EE-1016-E261-C5D8-53FEFE6DFB29}"/>
              </a:ext>
            </a:extLst>
          </p:cNvPr>
          <p:cNvSpPr>
            <a:spLocks noGrp="1"/>
          </p:cNvSpPr>
          <p:nvPr>
            <p:ph type="title"/>
          </p:nvPr>
        </p:nvSpPr>
        <p:spPr/>
        <p:txBody>
          <a:bodyPr>
            <a:normAutofit/>
          </a:bodyPr>
          <a:lstStyle/>
          <a:p>
            <a:r>
              <a:rPr lang="en-US" sz="4000" b="0" i="0" dirty="0">
                <a:solidFill>
                  <a:srgbClr val="000000"/>
                </a:solidFill>
                <a:effectLst/>
                <a:latin typeface="Segoe UI" panose="020B0502040204020203" pitchFamily="34" charset="0"/>
              </a:rPr>
              <a:t>User-centric soft keyboard predictive technologies US10156981B2 </a:t>
            </a:r>
            <a:endParaRPr lang="en-US" sz="4000" dirty="0"/>
          </a:p>
        </p:txBody>
      </p:sp>
      <p:sp>
        <p:nvSpPr>
          <p:cNvPr id="5" name="textruta 4">
            <a:extLst>
              <a:ext uri="{FF2B5EF4-FFF2-40B4-BE49-F238E27FC236}">
                <a16:creationId xmlns:a16="http://schemas.microsoft.com/office/drawing/2014/main" id="{15ED7CD7-792C-04D0-7EDA-C04A575BBE08}"/>
              </a:ext>
            </a:extLst>
          </p:cNvPr>
          <p:cNvSpPr txBox="1"/>
          <p:nvPr/>
        </p:nvSpPr>
        <p:spPr>
          <a:xfrm>
            <a:off x="6096000" y="1690688"/>
            <a:ext cx="6096000" cy="5078313"/>
          </a:xfrm>
          <a:prstGeom prst="rect">
            <a:avLst/>
          </a:prstGeom>
          <a:noFill/>
        </p:spPr>
        <p:txBody>
          <a:bodyPr wrap="square">
            <a:spAutoFit/>
          </a:bodyPr>
          <a:lstStyle/>
          <a:p>
            <a:pPr algn="l"/>
            <a:r>
              <a:rPr lang="en-US" b="1" i="0" dirty="0">
                <a:solidFill>
                  <a:srgbClr val="000000"/>
                </a:solidFill>
                <a:effectLst/>
                <a:latin typeface="Segoe UI" panose="020B0502040204020203" pitchFamily="34" charset="0"/>
              </a:rPr>
              <a:t>Abstract</a:t>
            </a:r>
            <a:br>
              <a:rPr lang="en-US" b="0" i="0" dirty="0">
                <a:solidFill>
                  <a:srgbClr val="000000"/>
                </a:solidFill>
                <a:effectLst/>
                <a:latin typeface="Segoe UI" panose="020B0502040204020203" pitchFamily="34" charset="0"/>
              </a:rPr>
            </a:br>
            <a:endParaRPr lang="en-US" b="0" i="0" dirty="0">
              <a:solidFill>
                <a:srgbClr val="000000"/>
              </a:solidFill>
              <a:effectLst/>
              <a:latin typeface="Segoe UI" panose="020B0502040204020203" pitchFamily="34" charset="0"/>
            </a:endParaRPr>
          </a:p>
          <a:p>
            <a:r>
              <a:rPr lang="en-US" b="0" i="0" dirty="0">
                <a:solidFill>
                  <a:srgbClr val="000000"/>
                </a:solidFill>
                <a:effectLst/>
                <a:latin typeface="Segoe UI" panose="020B0502040204020203" pitchFamily="34" charset="0"/>
              </a:rPr>
              <a:t>An apparatus and method are disclosed for providing feedback and guidance to touch screen device users to improve text entry user experience and performance by generating input history data including character probabilities, word probabilities, and touch models. According to one embodiment, a method comprises receiving first input data, automatically learning user tendencies based on the first input data to generate input history data, receiving second input data, and generating auto-corrections or suggestion candidates for one or more words of the second input data based on the input history data. The user can then select one of the suggestion candidates to replace a selected word with the selected suggestion candidate.</a:t>
            </a:r>
            <a:br>
              <a:rPr lang="en-US" b="0" i="0" dirty="0">
                <a:solidFill>
                  <a:srgbClr val="000000"/>
                </a:solidFill>
                <a:effectLst/>
                <a:latin typeface="Segoe UI" panose="020B0502040204020203" pitchFamily="34" charset="0"/>
              </a:rPr>
            </a:br>
            <a:br>
              <a:rPr lang="en-US" b="0" i="0" dirty="0">
                <a:solidFill>
                  <a:srgbClr val="000000"/>
                </a:solidFill>
                <a:effectLst/>
                <a:latin typeface="Segoe UI" panose="020B0502040204020203" pitchFamily="34" charset="0"/>
              </a:rPr>
            </a:br>
            <a:r>
              <a:rPr lang="en-US" b="1" i="0" dirty="0">
                <a:solidFill>
                  <a:srgbClr val="000000"/>
                </a:solidFill>
                <a:effectLst/>
                <a:latin typeface="Segoe UI" panose="020B0502040204020203" pitchFamily="34" charset="0"/>
              </a:rPr>
              <a:t>Link:</a:t>
            </a:r>
            <a:r>
              <a:rPr lang="en-US" b="0" i="0" dirty="0">
                <a:solidFill>
                  <a:srgbClr val="000000"/>
                </a:solidFill>
                <a:effectLst/>
                <a:latin typeface="Segoe UI" panose="020B0502040204020203" pitchFamily="34" charset="0"/>
              </a:rPr>
              <a:t> https://patents.google.com/patent/US10156981B2</a:t>
            </a:r>
            <a:endParaRPr lang="en-US" dirty="0"/>
          </a:p>
        </p:txBody>
      </p:sp>
      <p:sp>
        <p:nvSpPr>
          <p:cNvPr id="7" name="textruta 6">
            <a:extLst>
              <a:ext uri="{FF2B5EF4-FFF2-40B4-BE49-F238E27FC236}">
                <a16:creationId xmlns:a16="http://schemas.microsoft.com/office/drawing/2014/main" id="{9DDA84B4-4C45-CA37-FB11-447C936AAAE5}"/>
              </a:ext>
            </a:extLst>
          </p:cNvPr>
          <p:cNvSpPr txBox="1"/>
          <p:nvPr/>
        </p:nvSpPr>
        <p:spPr>
          <a:xfrm>
            <a:off x="838200" y="1585422"/>
            <a:ext cx="6096000" cy="369332"/>
          </a:xfrm>
          <a:prstGeom prst="rect">
            <a:avLst/>
          </a:prstGeom>
          <a:noFill/>
        </p:spPr>
        <p:txBody>
          <a:bodyPr wrap="square">
            <a:spAutoFit/>
          </a:bodyPr>
          <a:lstStyle/>
          <a:p>
            <a:r>
              <a:rPr lang="en-US" dirty="0"/>
              <a:t>https://forms.office.com/e/pjDwaCu85f</a:t>
            </a:r>
          </a:p>
        </p:txBody>
      </p:sp>
      <p:pic>
        <p:nvPicPr>
          <p:cNvPr id="8" name="Bildobjekt 7">
            <a:extLst>
              <a:ext uri="{FF2B5EF4-FFF2-40B4-BE49-F238E27FC236}">
                <a16:creationId xmlns:a16="http://schemas.microsoft.com/office/drawing/2014/main" id="{D318E72C-A167-AAD3-43AD-4761AA31A54F}"/>
              </a:ext>
            </a:extLst>
          </p:cNvPr>
          <p:cNvPicPr>
            <a:picLocks noChangeAspect="1"/>
          </p:cNvPicPr>
          <p:nvPr/>
        </p:nvPicPr>
        <p:blipFill>
          <a:blip r:embed="rId2"/>
          <a:stretch>
            <a:fillRect/>
          </a:stretch>
        </p:blipFill>
        <p:spPr>
          <a:xfrm>
            <a:off x="995680" y="2418080"/>
            <a:ext cx="4201160" cy="4019295"/>
          </a:xfrm>
          <a:prstGeom prst="rect">
            <a:avLst/>
          </a:prstGeom>
        </p:spPr>
      </p:pic>
    </p:spTree>
    <p:extLst>
      <p:ext uri="{BB962C8B-B14F-4D97-AF65-F5344CB8AC3E}">
        <p14:creationId xmlns:p14="http://schemas.microsoft.com/office/powerpoint/2010/main" val="2008658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072BE6A-DB34-2C00-0DFD-73F14B5E8A2F}"/>
              </a:ext>
            </a:extLst>
          </p:cNvPr>
          <p:cNvSpPr>
            <a:spLocks noGrp="1"/>
          </p:cNvSpPr>
          <p:nvPr>
            <p:ph type="title"/>
          </p:nvPr>
        </p:nvSpPr>
        <p:spPr>
          <a:xfrm>
            <a:off x="228600" y="155485"/>
            <a:ext cx="10515600" cy="1325563"/>
          </a:xfrm>
        </p:spPr>
        <p:txBody>
          <a:bodyPr>
            <a:normAutofit/>
          </a:bodyPr>
          <a:lstStyle/>
          <a:p>
            <a:r>
              <a:rPr lang="en-US" sz="3600" b="0" i="0" dirty="0">
                <a:solidFill>
                  <a:srgbClr val="000000"/>
                </a:solidFill>
                <a:effectLst/>
                <a:latin typeface="Segoe UI" panose="020B0502040204020203" pitchFamily="34" charset="0"/>
              </a:rPr>
              <a:t>Title: Regularized latent semantic indexing for topic modeling</a:t>
            </a:r>
            <a:r>
              <a:rPr lang="en-US" sz="3600" dirty="0">
                <a:solidFill>
                  <a:srgbClr val="000000"/>
                </a:solidFill>
                <a:latin typeface="Segoe UI" panose="020B0502040204020203" pitchFamily="34" charset="0"/>
              </a:rPr>
              <a:t>, </a:t>
            </a:r>
            <a:r>
              <a:rPr lang="en-US" sz="3600" b="0" i="0" dirty="0">
                <a:solidFill>
                  <a:srgbClr val="000000"/>
                </a:solidFill>
                <a:effectLst/>
                <a:latin typeface="Segoe UI" panose="020B0502040204020203" pitchFamily="34" charset="0"/>
              </a:rPr>
              <a:t> US8533195B2 </a:t>
            </a:r>
            <a:endParaRPr lang="en-US" sz="3600" dirty="0"/>
          </a:p>
        </p:txBody>
      </p:sp>
      <p:sp>
        <p:nvSpPr>
          <p:cNvPr id="5" name="textruta 4">
            <a:extLst>
              <a:ext uri="{FF2B5EF4-FFF2-40B4-BE49-F238E27FC236}">
                <a16:creationId xmlns:a16="http://schemas.microsoft.com/office/drawing/2014/main" id="{D4319A48-0C1A-5C7B-B6B9-A80B43F9E833}"/>
              </a:ext>
            </a:extLst>
          </p:cNvPr>
          <p:cNvSpPr txBox="1"/>
          <p:nvPr/>
        </p:nvSpPr>
        <p:spPr>
          <a:xfrm>
            <a:off x="5669280" y="1183600"/>
            <a:ext cx="6197600" cy="5355312"/>
          </a:xfrm>
          <a:prstGeom prst="rect">
            <a:avLst/>
          </a:prstGeom>
          <a:noFill/>
        </p:spPr>
        <p:txBody>
          <a:bodyPr wrap="square">
            <a:spAutoFit/>
          </a:bodyPr>
          <a:lstStyle/>
          <a:p>
            <a:pPr algn="l"/>
            <a:r>
              <a:rPr lang="en-US" b="1" i="0" dirty="0">
                <a:solidFill>
                  <a:srgbClr val="000000"/>
                </a:solidFill>
                <a:effectLst/>
                <a:latin typeface="Segoe UI" panose="020B0502040204020203" pitchFamily="34" charset="0"/>
              </a:rPr>
              <a:t>Abstract</a:t>
            </a:r>
            <a:br>
              <a:rPr lang="en-US" b="1" i="0" dirty="0">
                <a:solidFill>
                  <a:srgbClr val="000000"/>
                </a:solidFill>
                <a:effectLst/>
                <a:latin typeface="Segoe UI" panose="020B0502040204020203" pitchFamily="34" charset="0"/>
              </a:rPr>
            </a:br>
            <a:endParaRPr lang="en-US" b="0" i="0" dirty="0">
              <a:solidFill>
                <a:srgbClr val="000000"/>
              </a:solidFill>
              <a:effectLst/>
              <a:latin typeface="Segoe UI" panose="020B0502040204020203" pitchFamily="34" charset="0"/>
            </a:endParaRPr>
          </a:p>
          <a:p>
            <a:r>
              <a:rPr lang="en-US" b="0" i="0" dirty="0">
                <a:solidFill>
                  <a:srgbClr val="000000"/>
                </a:solidFill>
                <a:effectLst/>
                <a:latin typeface="Segoe UI" panose="020B0502040204020203" pitchFamily="34" charset="0"/>
              </a:rPr>
              <a:t>Electronic documents are retrieved from a database and/or from a network of servers. The documents are topic modeled in accordance with a Regularized Latent Semantic Indexing approach. The Regularized Latent Semantic Indexing approach may allow an equation involving an approximation of a term-document matrix to be solved in parallel by multiple calculating units. The equation may include terms that are regularized via either l1 norm and/or via l2 norm. The Regularized Latent Semantic Indexing approach may be applied to a set, or a fixed number, of documents such that the set of documents is topic modeled. Alternatively, the Regularized Latent Semantic Indexing approach may be applied to a variable number of documents such that, over time, the variable of number of documents is topic modeled.</a:t>
            </a:r>
            <a:br>
              <a:rPr lang="en-US" dirty="0"/>
            </a:br>
            <a:br>
              <a:rPr lang="en-US" b="0" i="0" dirty="0">
                <a:solidFill>
                  <a:srgbClr val="000000"/>
                </a:solidFill>
                <a:effectLst/>
                <a:latin typeface="Segoe UI" panose="020B0502040204020203" pitchFamily="34" charset="0"/>
              </a:rPr>
            </a:br>
            <a:r>
              <a:rPr lang="en-US" b="1" i="0" dirty="0">
                <a:solidFill>
                  <a:srgbClr val="000000"/>
                </a:solidFill>
                <a:effectLst/>
                <a:latin typeface="Segoe UI" panose="020B0502040204020203" pitchFamily="34" charset="0"/>
              </a:rPr>
              <a:t>Link:</a:t>
            </a:r>
            <a:r>
              <a:rPr lang="en-US" b="0" i="0" dirty="0">
                <a:solidFill>
                  <a:srgbClr val="000000"/>
                </a:solidFill>
                <a:effectLst/>
                <a:latin typeface="Segoe UI" panose="020B0502040204020203" pitchFamily="34" charset="0"/>
              </a:rPr>
              <a:t> https://patents.google.com/patent/US8533195B2</a:t>
            </a:r>
            <a:endParaRPr lang="en-US" dirty="0"/>
          </a:p>
        </p:txBody>
      </p:sp>
      <p:sp>
        <p:nvSpPr>
          <p:cNvPr id="7" name="textruta 6">
            <a:extLst>
              <a:ext uri="{FF2B5EF4-FFF2-40B4-BE49-F238E27FC236}">
                <a16:creationId xmlns:a16="http://schemas.microsoft.com/office/drawing/2014/main" id="{3B85A152-517C-D3A7-F7B4-090A299187DD}"/>
              </a:ext>
            </a:extLst>
          </p:cNvPr>
          <p:cNvSpPr txBox="1"/>
          <p:nvPr/>
        </p:nvSpPr>
        <p:spPr>
          <a:xfrm>
            <a:off x="909320" y="1662440"/>
            <a:ext cx="6096000" cy="369332"/>
          </a:xfrm>
          <a:prstGeom prst="rect">
            <a:avLst/>
          </a:prstGeom>
          <a:noFill/>
        </p:spPr>
        <p:txBody>
          <a:bodyPr wrap="square">
            <a:spAutoFit/>
          </a:bodyPr>
          <a:lstStyle/>
          <a:p>
            <a:r>
              <a:rPr lang="en-US" dirty="0"/>
              <a:t>https://forms.office.com/e/6DEBXDUPGz</a:t>
            </a:r>
          </a:p>
        </p:txBody>
      </p:sp>
      <p:pic>
        <p:nvPicPr>
          <p:cNvPr id="9" name="Bildobjekt 8">
            <a:extLst>
              <a:ext uri="{FF2B5EF4-FFF2-40B4-BE49-F238E27FC236}">
                <a16:creationId xmlns:a16="http://schemas.microsoft.com/office/drawing/2014/main" id="{33E1107C-0936-9B68-4094-6C49267AE989}"/>
              </a:ext>
            </a:extLst>
          </p:cNvPr>
          <p:cNvPicPr>
            <a:picLocks noChangeAspect="1"/>
          </p:cNvPicPr>
          <p:nvPr/>
        </p:nvPicPr>
        <p:blipFill>
          <a:blip r:embed="rId3"/>
          <a:stretch>
            <a:fillRect/>
          </a:stretch>
        </p:blipFill>
        <p:spPr>
          <a:xfrm>
            <a:off x="838200" y="2198469"/>
            <a:ext cx="4323080" cy="4323080"/>
          </a:xfrm>
          <a:prstGeom prst="rect">
            <a:avLst/>
          </a:prstGeom>
        </p:spPr>
      </p:pic>
    </p:spTree>
    <p:extLst>
      <p:ext uri="{BB962C8B-B14F-4D97-AF65-F5344CB8AC3E}">
        <p14:creationId xmlns:p14="http://schemas.microsoft.com/office/powerpoint/2010/main" val="12194353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tema">
  <a:themeElements>
    <a:clrScheme name="Anpassat 1">
      <a:dk1>
        <a:sysClr val="windowText" lastClr="000000"/>
      </a:dk1>
      <a:lt1>
        <a:sysClr val="window" lastClr="FFFFFF"/>
      </a:lt1>
      <a:dk2>
        <a:srgbClr val="44546A"/>
      </a:dk2>
      <a:lt2>
        <a:srgbClr val="E7E6E6"/>
      </a:lt2>
      <a:accent1>
        <a:srgbClr val="0C0C0C"/>
      </a:accent1>
      <a:accent2>
        <a:srgbClr val="FF0000"/>
      </a:accent2>
      <a:accent3>
        <a:srgbClr val="7F7F7F"/>
      </a:accent3>
      <a:accent4>
        <a:srgbClr val="A5A5A5"/>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2D357E81FE1A3459C2244425E3C3F73" ma:contentTypeVersion="14" ma:contentTypeDescription="Create a new document." ma:contentTypeScope="" ma:versionID="41af9db1c29313251bc2fda088dc52cc">
  <xsd:schema xmlns:xsd="http://www.w3.org/2001/XMLSchema" xmlns:xs="http://www.w3.org/2001/XMLSchema" xmlns:p="http://schemas.microsoft.com/office/2006/metadata/properties" xmlns:ns2="fc651a16-93d0-4a11-a72f-dd09a81b371f" xmlns:ns3="06b671b4-275a-4deb-85f2-82a729f7dd1e" targetNamespace="http://schemas.microsoft.com/office/2006/metadata/properties" ma:root="true" ma:fieldsID="f6e07931e3e41cbd8777dc3461231871" ns2:_="" ns3:_="">
    <xsd:import namespace="fc651a16-93d0-4a11-a72f-dd09a81b371f"/>
    <xsd:import namespace="06b671b4-275a-4deb-85f2-82a729f7dd1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651a16-93d0-4a11-a72f-dd09a81b37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ab7125ce-685f-4320-a29e-06adacbe45e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6b671b4-275a-4deb-85f2-82a729f7dd1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d9ba4ecc-f645-484e-ba34-69cb854e1e69}" ma:internalName="TaxCatchAll" ma:showField="CatchAllData" ma:web="06b671b4-275a-4deb-85f2-82a729f7dd1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06b671b4-275a-4deb-85f2-82a729f7dd1e">
      <UserInfo>
        <DisplayName>Florina Piroi</DisplayName>
        <AccountId>14</AccountId>
        <AccountType/>
      </UserInfo>
      <UserInfo>
        <DisplayName>Nina Andersson</DisplayName>
        <AccountId>13</AccountId>
        <AccountType/>
      </UserInfo>
      <UserInfo>
        <DisplayName>Jenny Andersson</DisplayName>
        <AccountId>12</AccountId>
        <AccountType/>
      </UserInfo>
    </SharedWithUsers>
    <TaxCatchAll xmlns="06b671b4-275a-4deb-85f2-82a729f7dd1e" xsi:nil="true"/>
    <lcf76f155ced4ddcb4097134ff3c332f xmlns="fc651a16-93d0-4a11-a72f-dd09a81b371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EB29CF5-F26E-4965-9DFB-3C5423C599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651a16-93d0-4a11-a72f-dd09a81b371f"/>
    <ds:schemaRef ds:uri="06b671b4-275a-4deb-85f2-82a729f7dd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9B20704-C71E-4154-8B31-1CFD8AC50EE7}">
  <ds:schemaRefs>
    <ds:schemaRef ds:uri="http://schemas.microsoft.com/sharepoint/v3/contenttype/forms"/>
  </ds:schemaRefs>
</ds:datastoreItem>
</file>

<file path=customXml/itemProps3.xml><?xml version="1.0" encoding="utf-8"?>
<ds:datastoreItem xmlns:ds="http://schemas.openxmlformats.org/officeDocument/2006/customXml" ds:itemID="{30B9C4BB-26CD-4153-9CAE-57991ADD8FC3}">
  <ds:schemaRefs>
    <ds:schemaRef ds:uri="http://purl.org/dc/terms/"/>
    <ds:schemaRef ds:uri="http://purl.org/dc/elements/1.1/"/>
    <ds:schemaRef ds:uri="http://schemas.microsoft.com/office/2006/documentManagement/types"/>
    <ds:schemaRef ds:uri="http://schemas.openxmlformats.org/package/2006/metadata/core-properties"/>
    <ds:schemaRef ds:uri="http://purl.org/dc/dcmitype/"/>
    <ds:schemaRef ds:uri="http://schemas.microsoft.com/office/2006/metadata/properties"/>
    <ds:schemaRef ds:uri="http://schemas.microsoft.com/office/infopath/2007/PartnerControls"/>
    <ds:schemaRef ds:uri="06b671b4-275a-4deb-85f2-82a729f7dd1e"/>
    <ds:schemaRef ds:uri="fc651a16-93d0-4a11-a72f-dd09a81b371f"/>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1056</Words>
  <Application>Microsoft Office PowerPoint</Application>
  <PresentationFormat>Widescreen</PresentationFormat>
  <Paragraphs>51</Paragraphs>
  <Slides>10</Slides>
  <Notes>6</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7" baseType="lpstr">
      <vt:lpstr>Agency FB</vt:lpstr>
      <vt:lpstr>Arial</vt:lpstr>
      <vt:lpstr>Calibri</vt:lpstr>
      <vt:lpstr>Calibri Light</vt:lpstr>
      <vt:lpstr>Segoe UI</vt:lpstr>
      <vt:lpstr>Office-tema</vt:lpstr>
      <vt:lpstr>think-cell Slide</vt:lpstr>
      <vt:lpstr>Artificial Researcher</vt:lpstr>
      <vt:lpstr>Let us use assess LLM  on patent related to text mining technology</vt:lpstr>
      <vt:lpstr>Experiment </vt:lpstr>
      <vt:lpstr>Example</vt:lpstr>
      <vt:lpstr>Text summarization, US20060206806A1</vt:lpstr>
      <vt:lpstr>Unsupervised ontology-based graph extraction from texts, US10169454B2</vt:lpstr>
      <vt:lpstr>Establishing user specified interaction modes in a question answering dialogue, US10831345B2</vt:lpstr>
      <vt:lpstr>User-centric soft keyboard predictive technologies US10156981B2 </vt:lpstr>
      <vt:lpstr>Title: Regularized latent semantic indexing for topic modeling,  US8533195B2 </vt:lpstr>
      <vt:lpstr>Thank you for participating!</vt:lpstr>
    </vt:vector>
  </TitlesOfParts>
  <Company>COOP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Nina Andersson</dc:creator>
  <cp:lastModifiedBy>Florina</cp:lastModifiedBy>
  <cp:revision>479</cp:revision>
  <dcterms:created xsi:type="dcterms:W3CDTF">2019-02-18T15:27:46Z</dcterms:created>
  <dcterms:modified xsi:type="dcterms:W3CDTF">2023-07-27T06:17:39Z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0x01010062D357E81FE1A3459C2244425E3C3F73</vt:lpwstr>
  </property>
</Properties>
</file>